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6" r:id="rId2"/>
    <p:sldId id="350" r:id="rId3"/>
    <p:sldId id="257" r:id="rId4"/>
    <p:sldId id="258" r:id="rId5"/>
    <p:sldId id="259" r:id="rId6"/>
    <p:sldId id="351" r:id="rId7"/>
    <p:sldId id="266" r:id="rId8"/>
    <p:sldId id="260" r:id="rId9"/>
    <p:sldId id="352" r:id="rId10"/>
    <p:sldId id="353" r:id="rId11"/>
    <p:sldId id="358" r:id="rId12"/>
    <p:sldId id="359" r:id="rId13"/>
    <p:sldId id="354" r:id="rId14"/>
    <p:sldId id="356" r:id="rId15"/>
    <p:sldId id="355" r:id="rId16"/>
    <p:sldId id="367" r:id="rId17"/>
    <p:sldId id="361" r:id="rId18"/>
    <p:sldId id="369" r:id="rId19"/>
    <p:sldId id="368" r:id="rId20"/>
    <p:sldId id="365" r:id="rId21"/>
    <p:sldId id="357" r:id="rId22"/>
    <p:sldId id="363" r:id="rId23"/>
    <p:sldId id="362" r:id="rId24"/>
    <p:sldId id="366" r:id="rId25"/>
    <p:sldId id="371" r:id="rId26"/>
    <p:sldId id="372" r:id="rId27"/>
    <p:sldId id="340" r:id="rId28"/>
    <p:sldId id="370" r:id="rId2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77422F-FD01-43B8-9674-B6F8C1B593C5}" v="140" dt="2022-02-21T10:59:39.2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229" autoAdjust="0"/>
  </p:normalViewPr>
  <p:slideViewPr>
    <p:cSldViewPr snapToGrid="0">
      <p:cViewPr>
        <p:scale>
          <a:sx n="62" d="100"/>
          <a:sy n="62" d="100"/>
        </p:scale>
        <p:origin x="1459"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jan de Ruiter" userId="5d7c516b-9dcd-41a8-99d3-54425d29895b" providerId="ADAL" clId="{BA77422F-FD01-43B8-9674-B6F8C1B593C5}"/>
    <pc:docChg chg="undo custSel addSld delSld modSld sldOrd delMainMaster">
      <pc:chgData name="Gerjan de Ruiter" userId="5d7c516b-9dcd-41a8-99d3-54425d29895b" providerId="ADAL" clId="{BA77422F-FD01-43B8-9674-B6F8C1B593C5}" dt="2022-02-21T11:02:07.770" v="2482" actId="20577"/>
      <pc:docMkLst>
        <pc:docMk/>
      </pc:docMkLst>
      <pc:sldChg chg="modSp add mod">
        <pc:chgData name="Gerjan de Ruiter" userId="5d7c516b-9dcd-41a8-99d3-54425d29895b" providerId="ADAL" clId="{BA77422F-FD01-43B8-9674-B6F8C1B593C5}" dt="2022-02-21T08:23:18.858" v="120" actId="20577"/>
        <pc:sldMkLst>
          <pc:docMk/>
          <pc:sldMk cId="1455760885" sldId="257"/>
        </pc:sldMkLst>
        <pc:spChg chg="mod">
          <ac:chgData name="Gerjan de Ruiter" userId="5d7c516b-9dcd-41a8-99d3-54425d29895b" providerId="ADAL" clId="{BA77422F-FD01-43B8-9674-B6F8C1B593C5}" dt="2022-02-21T08:23:18.858" v="120" actId="20577"/>
          <ac:spMkLst>
            <pc:docMk/>
            <pc:sldMk cId="1455760885" sldId="257"/>
            <ac:spMk id="5" creationId="{599893E1-B7DA-4988-AA10-5F62527FCEEE}"/>
          </ac:spMkLst>
        </pc:spChg>
      </pc:sldChg>
      <pc:sldChg chg="add">
        <pc:chgData name="Gerjan de Ruiter" userId="5d7c516b-9dcd-41a8-99d3-54425d29895b" providerId="ADAL" clId="{BA77422F-FD01-43B8-9674-B6F8C1B593C5}" dt="2022-02-21T08:23:25.917" v="121"/>
        <pc:sldMkLst>
          <pc:docMk/>
          <pc:sldMk cId="3195118898" sldId="258"/>
        </pc:sldMkLst>
      </pc:sldChg>
      <pc:sldChg chg="modSp add mod">
        <pc:chgData name="Gerjan de Ruiter" userId="5d7c516b-9dcd-41a8-99d3-54425d29895b" providerId="ADAL" clId="{BA77422F-FD01-43B8-9674-B6F8C1B593C5}" dt="2022-02-21T08:23:48.180" v="140" actId="14100"/>
        <pc:sldMkLst>
          <pc:docMk/>
          <pc:sldMk cId="2776795103" sldId="259"/>
        </pc:sldMkLst>
        <pc:spChg chg="mod">
          <ac:chgData name="Gerjan de Ruiter" userId="5d7c516b-9dcd-41a8-99d3-54425d29895b" providerId="ADAL" clId="{BA77422F-FD01-43B8-9674-B6F8C1B593C5}" dt="2022-02-21T08:23:48.180" v="140" actId="14100"/>
          <ac:spMkLst>
            <pc:docMk/>
            <pc:sldMk cId="2776795103" sldId="259"/>
            <ac:spMk id="2" creationId="{EA907553-9FC1-450F-8FBF-108C484E3D58}"/>
          </ac:spMkLst>
        </pc:spChg>
        <pc:spChg chg="mod">
          <ac:chgData name="Gerjan de Ruiter" userId="5d7c516b-9dcd-41a8-99d3-54425d29895b" providerId="ADAL" clId="{BA77422F-FD01-43B8-9674-B6F8C1B593C5}" dt="2022-02-21T08:23:40.023" v="123" actId="12"/>
          <ac:spMkLst>
            <pc:docMk/>
            <pc:sldMk cId="2776795103" sldId="259"/>
            <ac:spMk id="3" creationId="{38833FBE-DB9E-48E1-ABF1-26F2FFC15F08}"/>
          </ac:spMkLst>
        </pc:spChg>
      </pc:sldChg>
      <pc:sldChg chg="addSp delSp modSp add mod">
        <pc:chgData name="Gerjan de Ruiter" userId="5d7c516b-9dcd-41a8-99d3-54425d29895b" providerId="ADAL" clId="{BA77422F-FD01-43B8-9674-B6F8C1B593C5}" dt="2022-02-21T08:28:54.587" v="517" actId="313"/>
        <pc:sldMkLst>
          <pc:docMk/>
          <pc:sldMk cId="1804061839" sldId="260"/>
        </pc:sldMkLst>
        <pc:spChg chg="mod">
          <ac:chgData name="Gerjan de Ruiter" userId="5d7c516b-9dcd-41a8-99d3-54425d29895b" providerId="ADAL" clId="{BA77422F-FD01-43B8-9674-B6F8C1B593C5}" dt="2022-02-21T08:28:54.587" v="517" actId="313"/>
          <ac:spMkLst>
            <pc:docMk/>
            <pc:sldMk cId="1804061839" sldId="260"/>
            <ac:spMk id="3" creationId="{38833FBE-DB9E-48E1-ABF1-26F2FFC15F08}"/>
          </ac:spMkLst>
        </pc:spChg>
        <pc:spChg chg="add del mod">
          <ac:chgData name="Gerjan de Ruiter" userId="5d7c516b-9dcd-41a8-99d3-54425d29895b" providerId="ADAL" clId="{BA77422F-FD01-43B8-9674-B6F8C1B593C5}" dt="2022-02-21T08:28:31.983" v="511"/>
          <ac:spMkLst>
            <pc:docMk/>
            <pc:sldMk cId="1804061839" sldId="260"/>
            <ac:spMk id="4" creationId="{7F51705A-A354-4342-A2AA-21D62CE8D14C}"/>
          </ac:spMkLst>
        </pc:spChg>
        <pc:picChg chg="add del mod">
          <ac:chgData name="Gerjan de Ruiter" userId="5d7c516b-9dcd-41a8-99d3-54425d29895b" providerId="ADAL" clId="{BA77422F-FD01-43B8-9674-B6F8C1B593C5}" dt="2022-02-21T08:28:21.144" v="510"/>
          <ac:picMkLst>
            <pc:docMk/>
            <pc:sldMk cId="1804061839" sldId="260"/>
            <ac:picMk id="6" creationId="{37B78A0A-CAE6-41E8-A41B-75AB98AFBA7D}"/>
          </ac:picMkLst>
        </pc:picChg>
        <pc:picChg chg="del mod">
          <ac:chgData name="Gerjan de Ruiter" userId="5d7c516b-9dcd-41a8-99d3-54425d29895b" providerId="ADAL" clId="{BA77422F-FD01-43B8-9674-B6F8C1B593C5}" dt="2022-02-21T08:27:53.990" v="508" actId="478"/>
          <ac:picMkLst>
            <pc:docMk/>
            <pc:sldMk cId="1804061839" sldId="260"/>
            <ac:picMk id="1026" creationId="{FF7D215E-1EBA-418F-9408-BE04EF40283D}"/>
          </ac:picMkLst>
        </pc:picChg>
        <pc:picChg chg="add mod">
          <ac:chgData name="Gerjan de Ruiter" userId="5d7c516b-9dcd-41a8-99d3-54425d29895b" providerId="ADAL" clId="{BA77422F-FD01-43B8-9674-B6F8C1B593C5}" dt="2022-02-21T08:28:49.611" v="516" actId="1076"/>
          <ac:picMkLst>
            <pc:docMk/>
            <pc:sldMk cId="1804061839" sldId="260"/>
            <ac:picMk id="1028" creationId="{9831363E-F99B-45E1-877A-449A0CD3E21C}"/>
          </ac:picMkLst>
        </pc:picChg>
      </pc:sldChg>
      <pc:sldChg chg="add">
        <pc:chgData name="Gerjan de Ruiter" userId="5d7c516b-9dcd-41a8-99d3-54425d29895b" providerId="ADAL" clId="{BA77422F-FD01-43B8-9674-B6F8C1B593C5}" dt="2022-02-21T08:31:24.972" v="562"/>
        <pc:sldMkLst>
          <pc:docMk/>
          <pc:sldMk cId="2445282439" sldId="266"/>
        </pc:sldMkLst>
      </pc:sldChg>
      <pc:sldChg chg="addSp delSp modSp add mod ord modAnim">
        <pc:chgData name="Gerjan de Ruiter" userId="5d7c516b-9dcd-41a8-99d3-54425d29895b" providerId="ADAL" clId="{BA77422F-FD01-43B8-9674-B6F8C1B593C5}" dt="2022-02-21T10:17:36.824" v="1923" actId="1076"/>
        <pc:sldMkLst>
          <pc:docMk/>
          <pc:sldMk cId="954211942" sldId="340"/>
        </pc:sldMkLst>
        <pc:spChg chg="mod">
          <ac:chgData name="Gerjan de Ruiter" userId="5d7c516b-9dcd-41a8-99d3-54425d29895b" providerId="ADAL" clId="{BA77422F-FD01-43B8-9674-B6F8C1B593C5}" dt="2022-02-21T08:45:58.918" v="1270" actId="403"/>
          <ac:spMkLst>
            <pc:docMk/>
            <pc:sldMk cId="954211942" sldId="340"/>
            <ac:spMk id="2" creationId="{191CB826-BDBA-45E5-879C-36ECCE387EEA}"/>
          </ac:spMkLst>
        </pc:spChg>
        <pc:spChg chg="mod">
          <ac:chgData name="Gerjan de Ruiter" userId="5d7c516b-9dcd-41a8-99d3-54425d29895b" providerId="ADAL" clId="{BA77422F-FD01-43B8-9674-B6F8C1B593C5}" dt="2022-02-21T09:30:46.979" v="1765" actId="114"/>
          <ac:spMkLst>
            <pc:docMk/>
            <pc:sldMk cId="954211942" sldId="340"/>
            <ac:spMk id="4" creationId="{3AF5FA95-5CBF-49B8-A772-677AC73605AA}"/>
          </ac:spMkLst>
        </pc:spChg>
        <pc:picChg chg="add mod">
          <ac:chgData name="Gerjan de Ruiter" userId="5d7c516b-9dcd-41a8-99d3-54425d29895b" providerId="ADAL" clId="{BA77422F-FD01-43B8-9674-B6F8C1B593C5}" dt="2022-02-21T10:17:36.824" v="1923" actId="1076"/>
          <ac:picMkLst>
            <pc:docMk/>
            <pc:sldMk cId="954211942" sldId="340"/>
            <ac:picMk id="9218" creationId="{46F9F0C0-774B-43CB-AB22-454EB8E9A102}"/>
          </ac:picMkLst>
        </pc:picChg>
        <pc:picChg chg="del">
          <ac:chgData name="Gerjan de Ruiter" userId="5d7c516b-9dcd-41a8-99d3-54425d29895b" providerId="ADAL" clId="{BA77422F-FD01-43B8-9674-B6F8C1B593C5}" dt="2022-02-21T10:17:30.544" v="1920" actId="478"/>
          <ac:picMkLst>
            <pc:docMk/>
            <pc:sldMk cId="954211942" sldId="340"/>
            <ac:picMk id="10246" creationId="{EBA436DA-32FA-42C6-8A8C-BF725EAAEFA1}"/>
          </ac:picMkLst>
        </pc:picChg>
      </pc:sldChg>
      <pc:sldChg chg="modSp add del mod">
        <pc:chgData name="Gerjan de Ruiter" userId="5d7c516b-9dcd-41a8-99d3-54425d29895b" providerId="ADAL" clId="{BA77422F-FD01-43B8-9674-B6F8C1B593C5}" dt="2022-02-21T09:26:04.211" v="1584" actId="47"/>
        <pc:sldMkLst>
          <pc:docMk/>
          <pc:sldMk cId="4090314671" sldId="349"/>
        </pc:sldMkLst>
        <pc:picChg chg="mod">
          <ac:chgData name="Gerjan de Ruiter" userId="5d7c516b-9dcd-41a8-99d3-54425d29895b" providerId="ADAL" clId="{BA77422F-FD01-43B8-9674-B6F8C1B593C5}" dt="2022-02-21T08:29:35.076" v="520" actId="1076"/>
          <ac:picMkLst>
            <pc:docMk/>
            <pc:sldMk cId="4090314671" sldId="349"/>
            <ac:picMk id="9" creationId="{B07F07CD-B55B-447B-B731-149037284299}"/>
          </ac:picMkLst>
        </pc:picChg>
      </pc:sldChg>
      <pc:sldChg chg="add ord">
        <pc:chgData name="Gerjan de Ruiter" userId="5d7c516b-9dcd-41a8-99d3-54425d29895b" providerId="ADAL" clId="{BA77422F-FD01-43B8-9674-B6F8C1B593C5}" dt="2022-02-21T08:29:41.089" v="523"/>
        <pc:sldMkLst>
          <pc:docMk/>
          <pc:sldMk cId="1120231688" sldId="350"/>
        </pc:sldMkLst>
      </pc:sldChg>
      <pc:sldChg chg="addSp delSp modSp add mod">
        <pc:chgData name="Gerjan de Ruiter" userId="5d7c516b-9dcd-41a8-99d3-54425d29895b" providerId="ADAL" clId="{BA77422F-FD01-43B8-9674-B6F8C1B593C5}" dt="2022-02-21T08:30:41.348" v="561" actId="12"/>
        <pc:sldMkLst>
          <pc:docMk/>
          <pc:sldMk cId="108919385" sldId="351"/>
        </pc:sldMkLst>
        <pc:spChg chg="mod">
          <ac:chgData name="Gerjan de Ruiter" userId="5d7c516b-9dcd-41a8-99d3-54425d29895b" providerId="ADAL" clId="{BA77422F-FD01-43B8-9674-B6F8C1B593C5}" dt="2022-02-21T08:30:41.348" v="561" actId="12"/>
          <ac:spMkLst>
            <pc:docMk/>
            <pc:sldMk cId="108919385" sldId="351"/>
            <ac:spMk id="4" creationId="{6E66F472-B665-4B00-82AF-B415F055A6B4}"/>
          </ac:spMkLst>
        </pc:spChg>
        <pc:picChg chg="del">
          <ac:chgData name="Gerjan de Ruiter" userId="5d7c516b-9dcd-41a8-99d3-54425d29895b" providerId="ADAL" clId="{BA77422F-FD01-43B8-9674-B6F8C1B593C5}" dt="2022-02-21T08:30:22.330" v="527" actId="478"/>
          <ac:picMkLst>
            <pc:docMk/>
            <pc:sldMk cId="108919385" sldId="351"/>
            <ac:picMk id="7" creationId="{F80E79C0-F8B1-4C90-938D-795001B5BAF8}"/>
          </ac:picMkLst>
        </pc:picChg>
        <pc:picChg chg="del">
          <ac:chgData name="Gerjan de Ruiter" userId="5d7c516b-9dcd-41a8-99d3-54425d29895b" providerId="ADAL" clId="{BA77422F-FD01-43B8-9674-B6F8C1B593C5}" dt="2022-02-21T08:30:21.706" v="526" actId="478"/>
          <ac:picMkLst>
            <pc:docMk/>
            <pc:sldMk cId="108919385" sldId="351"/>
            <ac:picMk id="8" creationId="{B489EE28-8421-424E-999F-86A5E617612E}"/>
          </ac:picMkLst>
        </pc:picChg>
        <pc:picChg chg="add mod">
          <ac:chgData name="Gerjan de Ruiter" userId="5d7c516b-9dcd-41a8-99d3-54425d29895b" providerId="ADAL" clId="{BA77422F-FD01-43B8-9674-B6F8C1B593C5}" dt="2022-02-21T08:30:28.193" v="531" actId="1076"/>
          <ac:picMkLst>
            <pc:docMk/>
            <pc:sldMk cId="108919385" sldId="351"/>
            <ac:picMk id="9" creationId="{BD2B1826-5D9E-4A4D-8FAF-9530544107BF}"/>
          </ac:picMkLst>
        </pc:picChg>
      </pc:sldChg>
      <pc:sldChg chg="modSp add mod">
        <pc:chgData name="Gerjan de Ruiter" userId="5d7c516b-9dcd-41a8-99d3-54425d29895b" providerId="ADAL" clId="{BA77422F-FD01-43B8-9674-B6F8C1B593C5}" dt="2022-02-21T09:20:39.215" v="1436" actId="403"/>
        <pc:sldMkLst>
          <pc:docMk/>
          <pc:sldMk cId="1734685605" sldId="352"/>
        </pc:sldMkLst>
        <pc:spChg chg="mod">
          <ac:chgData name="Gerjan de Ruiter" userId="5d7c516b-9dcd-41a8-99d3-54425d29895b" providerId="ADAL" clId="{BA77422F-FD01-43B8-9674-B6F8C1B593C5}" dt="2022-02-21T08:47:41.412" v="1299" actId="14100"/>
          <ac:spMkLst>
            <pc:docMk/>
            <pc:sldMk cId="1734685605" sldId="352"/>
            <ac:spMk id="2" creationId="{9A55C371-5091-4FA9-BCC0-16DF3B0B5BD6}"/>
          </ac:spMkLst>
        </pc:spChg>
        <pc:spChg chg="mod">
          <ac:chgData name="Gerjan de Ruiter" userId="5d7c516b-9dcd-41a8-99d3-54425d29895b" providerId="ADAL" clId="{BA77422F-FD01-43B8-9674-B6F8C1B593C5}" dt="2022-02-21T09:20:39.215" v="1436" actId="403"/>
          <ac:spMkLst>
            <pc:docMk/>
            <pc:sldMk cId="1734685605" sldId="352"/>
            <ac:spMk id="4" creationId="{4B2C54DD-61B9-44ED-B171-7CE0DEF454A1}"/>
          </ac:spMkLst>
        </pc:spChg>
      </pc:sldChg>
      <pc:sldChg chg="modSp add mod">
        <pc:chgData name="Gerjan de Ruiter" userId="5d7c516b-9dcd-41a8-99d3-54425d29895b" providerId="ADAL" clId="{BA77422F-FD01-43B8-9674-B6F8C1B593C5}" dt="2022-02-21T08:47:32.494" v="1296" actId="403"/>
        <pc:sldMkLst>
          <pc:docMk/>
          <pc:sldMk cId="933237160" sldId="353"/>
        </pc:sldMkLst>
        <pc:spChg chg="mod">
          <ac:chgData name="Gerjan de Ruiter" userId="5d7c516b-9dcd-41a8-99d3-54425d29895b" providerId="ADAL" clId="{BA77422F-FD01-43B8-9674-B6F8C1B593C5}" dt="2022-02-21T08:47:32.494" v="1296" actId="403"/>
          <ac:spMkLst>
            <pc:docMk/>
            <pc:sldMk cId="933237160" sldId="353"/>
            <ac:spMk id="2" creationId="{67B90FB6-4841-4436-897E-401B8AE9100D}"/>
          </ac:spMkLst>
        </pc:spChg>
        <pc:spChg chg="mod">
          <ac:chgData name="Gerjan de Ruiter" userId="5d7c516b-9dcd-41a8-99d3-54425d29895b" providerId="ADAL" clId="{BA77422F-FD01-43B8-9674-B6F8C1B593C5}" dt="2022-02-21T08:46:30.239" v="1276" actId="403"/>
          <ac:spMkLst>
            <pc:docMk/>
            <pc:sldMk cId="933237160" sldId="353"/>
            <ac:spMk id="4" creationId="{44BAF6A0-E973-4AEE-9051-577F3FE4881F}"/>
          </ac:spMkLst>
        </pc:spChg>
        <pc:picChg chg="mod">
          <ac:chgData name="Gerjan de Ruiter" userId="5d7c516b-9dcd-41a8-99d3-54425d29895b" providerId="ADAL" clId="{BA77422F-FD01-43B8-9674-B6F8C1B593C5}" dt="2022-02-21T08:36:46.975" v="613" actId="1076"/>
          <ac:picMkLst>
            <pc:docMk/>
            <pc:sldMk cId="933237160" sldId="353"/>
            <ac:picMk id="3074" creationId="{79B74401-1470-435F-A0D6-C6E20248B6C8}"/>
          </ac:picMkLst>
        </pc:picChg>
      </pc:sldChg>
      <pc:sldChg chg="modSp add mod">
        <pc:chgData name="Gerjan de Ruiter" userId="5d7c516b-9dcd-41a8-99d3-54425d29895b" providerId="ADAL" clId="{BA77422F-FD01-43B8-9674-B6F8C1B593C5}" dt="2022-02-21T08:47:18.343" v="1288" actId="403"/>
        <pc:sldMkLst>
          <pc:docMk/>
          <pc:sldMk cId="1397015137" sldId="354"/>
        </pc:sldMkLst>
        <pc:spChg chg="mod">
          <ac:chgData name="Gerjan de Ruiter" userId="5d7c516b-9dcd-41a8-99d3-54425d29895b" providerId="ADAL" clId="{BA77422F-FD01-43B8-9674-B6F8C1B593C5}" dt="2022-02-21T08:47:18.343" v="1288" actId="403"/>
          <ac:spMkLst>
            <pc:docMk/>
            <pc:sldMk cId="1397015137" sldId="354"/>
            <ac:spMk id="2" creationId="{CD784F3E-559F-4B64-B3EE-63A1481D8200}"/>
          </ac:spMkLst>
        </pc:spChg>
        <pc:spChg chg="mod">
          <ac:chgData name="Gerjan de Ruiter" userId="5d7c516b-9dcd-41a8-99d3-54425d29895b" providerId="ADAL" clId="{BA77422F-FD01-43B8-9674-B6F8C1B593C5}" dt="2022-02-21T08:46:54.208" v="1279" actId="2711"/>
          <ac:spMkLst>
            <pc:docMk/>
            <pc:sldMk cId="1397015137" sldId="354"/>
            <ac:spMk id="4" creationId="{2E06369E-8042-4ED9-8225-9A80587830A2}"/>
          </ac:spMkLst>
        </pc:spChg>
      </pc:sldChg>
      <pc:sldChg chg="modSp add mod ord modClrScheme chgLayout">
        <pc:chgData name="Gerjan de Ruiter" userId="5d7c516b-9dcd-41a8-99d3-54425d29895b" providerId="ADAL" clId="{BA77422F-FD01-43B8-9674-B6F8C1B593C5}" dt="2022-02-21T09:33:22.375" v="1772" actId="700"/>
        <pc:sldMkLst>
          <pc:docMk/>
          <pc:sldMk cId="3091496196" sldId="355"/>
        </pc:sldMkLst>
        <pc:spChg chg="mod ord">
          <ac:chgData name="Gerjan de Ruiter" userId="5d7c516b-9dcd-41a8-99d3-54425d29895b" providerId="ADAL" clId="{BA77422F-FD01-43B8-9674-B6F8C1B593C5}" dt="2022-02-21T09:33:22.375" v="1772" actId="700"/>
          <ac:spMkLst>
            <pc:docMk/>
            <pc:sldMk cId="3091496196" sldId="355"/>
            <ac:spMk id="2" creationId="{440AAC63-F670-4CA1-BC40-232D104A4566}"/>
          </ac:spMkLst>
        </pc:spChg>
        <pc:spChg chg="mod ord">
          <ac:chgData name="Gerjan de Ruiter" userId="5d7c516b-9dcd-41a8-99d3-54425d29895b" providerId="ADAL" clId="{BA77422F-FD01-43B8-9674-B6F8C1B593C5}" dt="2022-02-21T09:33:22.375" v="1772" actId="700"/>
          <ac:spMkLst>
            <pc:docMk/>
            <pc:sldMk cId="3091496196" sldId="355"/>
            <ac:spMk id="4" creationId="{5A482F7C-19A5-4F0E-9459-758687FA8C2B}"/>
          </ac:spMkLst>
        </pc:spChg>
        <pc:picChg chg="mod ord">
          <ac:chgData name="Gerjan de Ruiter" userId="5d7c516b-9dcd-41a8-99d3-54425d29895b" providerId="ADAL" clId="{BA77422F-FD01-43B8-9674-B6F8C1B593C5}" dt="2022-02-21T09:33:22.375" v="1772" actId="700"/>
          <ac:picMkLst>
            <pc:docMk/>
            <pc:sldMk cId="3091496196" sldId="355"/>
            <ac:picMk id="9218" creationId="{593FD4BF-97B7-410C-B626-88471F4D39DD}"/>
          </ac:picMkLst>
        </pc:picChg>
      </pc:sldChg>
      <pc:sldChg chg="modSp add mod">
        <pc:chgData name="Gerjan de Ruiter" userId="5d7c516b-9dcd-41a8-99d3-54425d29895b" providerId="ADAL" clId="{BA77422F-FD01-43B8-9674-B6F8C1B593C5}" dt="2022-02-21T08:47:13.710" v="1285" actId="403"/>
        <pc:sldMkLst>
          <pc:docMk/>
          <pc:sldMk cId="566652265" sldId="356"/>
        </pc:sldMkLst>
        <pc:spChg chg="mod">
          <ac:chgData name="Gerjan de Ruiter" userId="5d7c516b-9dcd-41a8-99d3-54425d29895b" providerId="ADAL" clId="{BA77422F-FD01-43B8-9674-B6F8C1B593C5}" dt="2022-02-21T08:47:13.710" v="1285" actId="403"/>
          <ac:spMkLst>
            <pc:docMk/>
            <pc:sldMk cId="566652265" sldId="356"/>
            <ac:spMk id="2" creationId="{46936904-7543-405D-94D1-7515DAE6B2C8}"/>
          </ac:spMkLst>
        </pc:spChg>
        <pc:spChg chg="mod">
          <ac:chgData name="Gerjan de Ruiter" userId="5d7c516b-9dcd-41a8-99d3-54425d29895b" providerId="ADAL" clId="{BA77422F-FD01-43B8-9674-B6F8C1B593C5}" dt="2022-02-21T08:47:07.292" v="1282" actId="403"/>
          <ac:spMkLst>
            <pc:docMk/>
            <pc:sldMk cId="566652265" sldId="356"/>
            <ac:spMk id="4" creationId="{287DD1C6-C1FF-4D7F-9C44-DF0F1BDF431E}"/>
          </ac:spMkLst>
        </pc:spChg>
      </pc:sldChg>
      <pc:sldChg chg="addSp delSp modSp add mod modClrScheme chgLayout">
        <pc:chgData name="Gerjan de Ruiter" userId="5d7c516b-9dcd-41a8-99d3-54425d29895b" providerId="ADAL" clId="{BA77422F-FD01-43B8-9674-B6F8C1B593C5}" dt="2022-02-21T09:40:31.946" v="1861" actId="20577"/>
        <pc:sldMkLst>
          <pc:docMk/>
          <pc:sldMk cId="3757816959" sldId="357"/>
        </pc:sldMkLst>
        <pc:spChg chg="mod ord">
          <ac:chgData name="Gerjan de Ruiter" userId="5d7c516b-9dcd-41a8-99d3-54425d29895b" providerId="ADAL" clId="{BA77422F-FD01-43B8-9674-B6F8C1B593C5}" dt="2022-02-21T09:39:09.374" v="1801" actId="700"/>
          <ac:spMkLst>
            <pc:docMk/>
            <pc:sldMk cId="3757816959" sldId="357"/>
            <ac:spMk id="2" creationId="{0A7B4BFC-2FF0-41A4-AF42-FD8331169448}"/>
          </ac:spMkLst>
        </pc:spChg>
        <pc:spChg chg="add del mod">
          <ac:chgData name="Gerjan de Ruiter" userId="5d7c516b-9dcd-41a8-99d3-54425d29895b" providerId="ADAL" clId="{BA77422F-FD01-43B8-9674-B6F8C1B593C5}" dt="2022-02-21T09:38:56.569" v="1797"/>
          <ac:spMkLst>
            <pc:docMk/>
            <pc:sldMk cId="3757816959" sldId="357"/>
            <ac:spMk id="3" creationId="{28011516-1F57-4270-9DD3-69E7E54352B5}"/>
          </ac:spMkLst>
        </pc:spChg>
        <pc:spChg chg="mod ord">
          <ac:chgData name="Gerjan de Ruiter" userId="5d7c516b-9dcd-41a8-99d3-54425d29895b" providerId="ADAL" clId="{BA77422F-FD01-43B8-9674-B6F8C1B593C5}" dt="2022-02-21T09:39:15.744" v="1803" actId="5793"/>
          <ac:spMkLst>
            <pc:docMk/>
            <pc:sldMk cId="3757816959" sldId="357"/>
            <ac:spMk id="4" creationId="{4EF02BD4-BBFD-4BBF-84B8-0857A5D41CB9}"/>
          </ac:spMkLst>
        </pc:spChg>
        <pc:spChg chg="add mod ord">
          <ac:chgData name="Gerjan de Ruiter" userId="5d7c516b-9dcd-41a8-99d3-54425d29895b" providerId="ADAL" clId="{BA77422F-FD01-43B8-9674-B6F8C1B593C5}" dt="2022-02-21T09:40:31.946" v="1861" actId="20577"/>
          <ac:spMkLst>
            <pc:docMk/>
            <pc:sldMk cId="3757816959" sldId="357"/>
            <ac:spMk id="6" creationId="{52519A5E-4BF7-426C-938A-9954F0B6147B}"/>
          </ac:spMkLst>
        </pc:spChg>
        <pc:picChg chg="del">
          <ac:chgData name="Gerjan de Ruiter" userId="5d7c516b-9dcd-41a8-99d3-54425d29895b" providerId="ADAL" clId="{BA77422F-FD01-43B8-9674-B6F8C1B593C5}" dt="2022-02-21T09:38:54.257" v="1796" actId="478"/>
          <ac:picMkLst>
            <pc:docMk/>
            <pc:sldMk cId="3757816959" sldId="357"/>
            <ac:picMk id="5" creationId="{C4A1CDC3-C086-409C-96CC-B71CB0F15041}"/>
          </ac:picMkLst>
        </pc:picChg>
        <pc:picChg chg="add mod ord modCrop">
          <ac:chgData name="Gerjan de Ruiter" userId="5d7c516b-9dcd-41a8-99d3-54425d29895b" providerId="ADAL" clId="{BA77422F-FD01-43B8-9674-B6F8C1B593C5}" dt="2022-02-21T09:40:00.986" v="1841"/>
          <ac:picMkLst>
            <pc:docMk/>
            <pc:sldMk cId="3757816959" sldId="357"/>
            <ac:picMk id="8194" creationId="{D575A78D-951F-4D54-809D-7F4F7BF59A99}"/>
          </ac:picMkLst>
        </pc:picChg>
        <pc:picChg chg="del">
          <ac:chgData name="Gerjan de Ruiter" userId="5d7c516b-9dcd-41a8-99d3-54425d29895b" providerId="ADAL" clId="{BA77422F-FD01-43B8-9674-B6F8C1B593C5}" dt="2022-02-21T09:38:47.868" v="1794" actId="478"/>
          <ac:picMkLst>
            <pc:docMk/>
            <pc:sldMk cId="3757816959" sldId="357"/>
            <ac:picMk id="11266" creationId="{F829D7EC-4A73-4EB7-B9A0-C9E7E9B17ECE}"/>
          </ac:picMkLst>
        </pc:picChg>
      </pc:sldChg>
      <pc:sldChg chg="modSp add mod">
        <pc:chgData name="Gerjan de Ruiter" userId="5d7c516b-9dcd-41a8-99d3-54425d29895b" providerId="ADAL" clId="{BA77422F-FD01-43B8-9674-B6F8C1B593C5}" dt="2022-02-21T08:47:28.334" v="1293" actId="404"/>
        <pc:sldMkLst>
          <pc:docMk/>
          <pc:sldMk cId="618157666" sldId="358"/>
        </pc:sldMkLst>
        <pc:spChg chg="mod">
          <ac:chgData name="Gerjan de Ruiter" userId="5d7c516b-9dcd-41a8-99d3-54425d29895b" providerId="ADAL" clId="{BA77422F-FD01-43B8-9674-B6F8C1B593C5}" dt="2022-02-21T08:47:28.334" v="1293" actId="404"/>
          <ac:spMkLst>
            <pc:docMk/>
            <pc:sldMk cId="618157666" sldId="358"/>
            <ac:spMk id="5" creationId="{F74E9219-36AE-4B43-86E6-737B14050C25}"/>
          </ac:spMkLst>
        </pc:spChg>
      </pc:sldChg>
      <pc:sldChg chg="modSp add mod">
        <pc:chgData name="Gerjan de Ruiter" userId="5d7c516b-9dcd-41a8-99d3-54425d29895b" providerId="ADAL" clId="{BA77422F-FD01-43B8-9674-B6F8C1B593C5}" dt="2022-02-21T08:47:23.637" v="1291" actId="403"/>
        <pc:sldMkLst>
          <pc:docMk/>
          <pc:sldMk cId="1887896292" sldId="359"/>
        </pc:sldMkLst>
        <pc:spChg chg="mod">
          <ac:chgData name="Gerjan de Ruiter" userId="5d7c516b-9dcd-41a8-99d3-54425d29895b" providerId="ADAL" clId="{BA77422F-FD01-43B8-9674-B6F8C1B593C5}" dt="2022-02-21T08:47:23.637" v="1291" actId="403"/>
          <ac:spMkLst>
            <pc:docMk/>
            <pc:sldMk cId="1887896292" sldId="359"/>
            <ac:spMk id="2" creationId="{677C8236-159A-4425-81C3-DCFD7A634245}"/>
          </ac:spMkLst>
        </pc:spChg>
        <pc:spChg chg="mod">
          <ac:chgData name="Gerjan de Ruiter" userId="5d7c516b-9dcd-41a8-99d3-54425d29895b" providerId="ADAL" clId="{BA77422F-FD01-43B8-9674-B6F8C1B593C5}" dt="2022-02-21T08:46:59.033" v="1280" actId="2711"/>
          <ac:spMkLst>
            <pc:docMk/>
            <pc:sldMk cId="1887896292" sldId="359"/>
            <ac:spMk id="4" creationId="{5670869E-B55C-43C9-AC43-7AC8EF1A7942}"/>
          </ac:spMkLst>
        </pc:spChg>
      </pc:sldChg>
      <pc:sldChg chg="addSp modSp add del modAnim">
        <pc:chgData name="Gerjan de Ruiter" userId="5d7c516b-9dcd-41a8-99d3-54425d29895b" providerId="ADAL" clId="{BA77422F-FD01-43B8-9674-B6F8C1B593C5}" dt="2022-02-21T09:26:26.993" v="1587" actId="47"/>
        <pc:sldMkLst>
          <pc:docMk/>
          <pc:sldMk cId="1380077906" sldId="360"/>
        </pc:sldMkLst>
        <pc:picChg chg="add mod">
          <ac:chgData name="Gerjan de Ruiter" userId="5d7c516b-9dcd-41a8-99d3-54425d29895b" providerId="ADAL" clId="{BA77422F-FD01-43B8-9674-B6F8C1B593C5}" dt="2022-02-21T08:57:22.677" v="1408" actId="14100"/>
          <ac:picMkLst>
            <pc:docMk/>
            <pc:sldMk cId="1380077906" sldId="360"/>
            <ac:picMk id="5122" creationId="{974613FE-C13B-464A-9F01-6CD6AD19B571}"/>
          </ac:picMkLst>
        </pc:picChg>
        <pc:picChg chg="mod">
          <ac:chgData name="Gerjan de Ruiter" userId="5d7c516b-9dcd-41a8-99d3-54425d29895b" providerId="ADAL" clId="{BA77422F-FD01-43B8-9674-B6F8C1B593C5}" dt="2022-02-21T08:57:07.583" v="1403" actId="14100"/>
          <ac:picMkLst>
            <pc:docMk/>
            <pc:sldMk cId="1380077906" sldId="360"/>
            <ac:picMk id="7170" creationId="{4ED6E8F9-8634-49B5-8C77-D26ECB601DEC}"/>
          </ac:picMkLst>
        </pc:picChg>
      </pc:sldChg>
      <pc:sldChg chg="addSp delSp modSp add mod ord modAnim">
        <pc:chgData name="Gerjan de Ruiter" userId="5d7c516b-9dcd-41a8-99d3-54425d29895b" providerId="ADAL" clId="{BA77422F-FD01-43B8-9674-B6F8C1B593C5}" dt="2022-02-21T10:07:15.985" v="1881"/>
        <pc:sldMkLst>
          <pc:docMk/>
          <pc:sldMk cId="3053238827" sldId="361"/>
        </pc:sldMkLst>
        <pc:spChg chg="mod">
          <ac:chgData name="Gerjan de Ruiter" userId="5d7c516b-9dcd-41a8-99d3-54425d29895b" providerId="ADAL" clId="{BA77422F-FD01-43B8-9674-B6F8C1B593C5}" dt="2022-02-21T08:49:27.588" v="1334" actId="403"/>
          <ac:spMkLst>
            <pc:docMk/>
            <pc:sldMk cId="3053238827" sldId="361"/>
            <ac:spMk id="2" creationId="{F7D82073-D7E6-4BA6-A3E1-E8447C3DA639}"/>
          </ac:spMkLst>
        </pc:spChg>
        <pc:spChg chg="add del mod">
          <ac:chgData name="Gerjan de Ruiter" userId="5d7c516b-9dcd-41a8-99d3-54425d29895b" providerId="ADAL" clId="{BA77422F-FD01-43B8-9674-B6F8C1B593C5}" dt="2022-02-21T10:07:15.985" v="1881"/>
          <ac:spMkLst>
            <pc:docMk/>
            <pc:sldMk cId="3053238827" sldId="361"/>
            <ac:spMk id="3" creationId="{31572409-0DC9-4F44-81B0-4E6326A31D7C}"/>
          </ac:spMkLst>
        </pc:spChg>
        <pc:spChg chg="mod">
          <ac:chgData name="Gerjan de Ruiter" userId="5d7c516b-9dcd-41a8-99d3-54425d29895b" providerId="ADAL" clId="{BA77422F-FD01-43B8-9674-B6F8C1B593C5}" dt="2022-02-21T10:06:48.467" v="1875" actId="21"/>
          <ac:spMkLst>
            <pc:docMk/>
            <pc:sldMk cId="3053238827" sldId="361"/>
            <ac:spMk id="4" creationId="{1FA3D168-1463-488F-B950-B867D897CDCB}"/>
          </ac:spMkLst>
        </pc:spChg>
        <pc:picChg chg="add mod">
          <ac:chgData name="Gerjan de Ruiter" userId="5d7c516b-9dcd-41a8-99d3-54425d29895b" providerId="ADAL" clId="{BA77422F-FD01-43B8-9674-B6F8C1B593C5}" dt="2022-02-21T10:07:15.985" v="1881"/>
          <ac:picMkLst>
            <pc:docMk/>
            <pc:sldMk cId="3053238827" sldId="361"/>
            <ac:picMk id="7" creationId="{5080BF25-5306-447B-AEB2-68DE1D7B68B9}"/>
          </ac:picMkLst>
        </pc:picChg>
        <pc:picChg chg="add del mod">
          <ac:chgData name="Gerjan de Ruiter" userId="5d7c516b-9dcd-41a8-99d3-54425d29895b" providerId="ADAL" clId="{BA77422F-FD01-43B8-9674-B6F8C1B593C5}" dt="2022-02-21T10:07:00.111" v="1879" actId="478"/>
          <ac:picMkLst>
            <pc:docMk/>
            <pc:sldMk cId="3053238827" sldId="361"/>
            <ac:picMk id="4098" creationId="{D6376850-8577-4D66-9E9C-9C1C33E8D569}"/>
          </ac:picMkLst>
        </pc:picChg>
        <pc:picChg chg="del mod">
          <ac:chgData name="Gerjan de Ruiter" userId="5d7c516b-9dcd-41a8-99d3-54425d29895b" providerId="ADAL" clId="{BA77422F-FD01-43B8-9674-B6F8C1B593C5}" dt="2022-02-21T10:06:50.147" v="1876" actId="478"/>
          <ac:picMkLst>
            <pc:docMk/>
            <pc:sldMk cId="3053238827" sldId="361"/>
            <ac:picMk id="8194" creationId="{E3B1F128-232E-4297-BA3C-BAEF0284F24D}"/>
          </ac:picMkLst>
        </pc:picChg>
      </pc:sldChg>
      <pc:sldChg chg="addSp delSp modSp add mod delAnim">
        <pc:chgData name="Gerjan de Ruiter" userId="5d7c516b-9dcd-41a8-99d3-54425d29895b" providerId="ADAL" clId="{BA77422F-FD01-43B8-9674-B6F8C1B593C5}" dt="2022-02-21T08:45:41.289" v="1266" actId="404"/>
        <pc:sldMkLst>
          <pc:docMk/>
          <pc:sldMk cId="615857220" sldId="362"/>
        </pc:sldMkLst>
        <pc:spChg chg="mod">
          <ac:chgData name="Gerjan de Ruiter" userId="5d7c516b-9dcd-41a8-99d3-54425d29895b" providerId="ADAL" clId="{BA77422F-FD01-43B8-9674-B6F8C1B593C5}" dt="2022-02-21T08:45:41.289" v="1266" actId="404"/>
          <ac:spMkLst>
            <pc:docMk/>
            <pc:sldMk cId="615857220" sldId="362"/>
            <ac:spMk id="2" creationId="{191CB826-BDBA-45E5-879C-36ECCE387EEA}"/>
          </ac:spMkLst>
        </pc:spChg>
        <pc:spChg chg="add del mod">
          <ac:chgData name="Gerjan de Ruiter" userId="5d7c516b-9dcd-41a8-99d3-54425d29895b" providerId="ADAL" clId="{BA77422F-FD01-43B8-9674-B6F8C1B593C5}" dt="2022-02-21T08:44:01.976" v="1039"/>
          <ac:spMkLst>
            <pc:docMk/>
            <pc:sldMk cId="615857220" sldId="362"/>
            <ac:spMk id="3" creationId="{B2CE37F4-60AF-4C6B-A10F-8713CFD3CAB7}"/>
          </ac:spMkLst>
        </pc:spChg>
        <pc:spChg chg="mod">
          <ac:chgData name="Gerjan de Ruiter" userId="5d7c516b-9dcd-41a8-99d3-54425d29895b" providerId="ADAL" clId="{BA77422F-FD01-43B8-9674-B6F8C1B593C5}" dt="2022-02-21T08:45:18.933" v="1257" actId="14100"/>
          <ac:spMkLst>
            <pc:docMk/>
            <pc:sldMk cId="615857220" sldId="362"/>
            <ac:spMk id="4" creationId="{3AF5FA95-5CBF-49B8-A772-677AC73605AA}"/>
          </ac:spMkLst>
        </pc:spChg>
        <pc:picChg chg="del">
          <ac:chgData name="Gerjan de Ruiter" userId="5d7c516b-9dcd-41a8-99d3-54425d29895b" providerId="ADAL" clId="{BA77422F-FD01-43B8-9674-B6F8C1B593C5}" dt="2022-02-21T08:43:22.385" v="1037" actId="478"/>
          <ac:picMkLst>
            <pc:docMk/>
            <pc:sldMk cId="615857220" sldId="362"/>
            <ac:picMk id="5" creationId="{6EE5372B-02A3-45F7-81C8-A341922B9217}"/>
          </ac:picMkLst>
        </pc:picChg>
        <pc:picChg chg="add mod">
          <ac:chgData name="Gerjan de Ruiter" userId="5d7c516b-9dcd-41a8-99d3-54425d29895b" providerId="ADAL" clId="{BA77422F-FD01-43B8-9674-B6F8C1B593C5}" dt="2022-02-21T08:45:15.659" v="1256" actId="1076"/>
          <ac:picMkLst>
            <pc:docMk/>
            <pc:sldMk cId="615857220" sldId="362"/>
            <ac:picMk id="2050" creationId="{17FDD603-2111-42F8-AE18-4707DE2389BC}"/>
          </ac:picMkLst>
        </pc:picChg>
        <pc:picChg chg="del">
          <ac:chgData name="Gerjan de Ruiter" userId="5d7c516b-9dcd-41a8-99d3-54425d29895b" providerId="ADAL" clId="{BA77422F-FD01-43B8-9674-B6F8C1B593C5}" dt="2022-02-21T08:43:23.957" v="1038" actId="478"/>
          <ac:picMkLst>
            <pc:docMk/>
            <pc:sldMk cId="615857220" sldId="362"/>
            <ac:picMk id="6146" creationId="{8B50B968-0AD7-4B98-82B5-861A4B5F1FC7}"/>
          </ac:picMkLst>
        </pc:picChg>
      </pc:sldChg>
      <pc:sldChg chg="addSp delSp modSp add mod">
        <pc:chgData name="Gerjan de Ruiter" userId="5d7c516b-9dcd-41a8-99d3-54425d29895b" providerId="ADAL" clId="{BA77422F-FD01-43B8-9674-B6F8C1B593C5}" dt="2022-02-21T09:27:03.656" v="1588" actId="1076"/>
        <pc:sldMkLst>
          <pc:docMk/>
          <pc:sldMk cId="303257650" sldId="363"/>
        </pc:sldMkLst>
        <pc:spChg chg="mod">
          <ac:chgData name="Gerjan de Ruiter" userId="5d7c516b-9dcd-41a8-99d3-54425d29895b" providerId="ADAL" clId="{BA77422F-FD01-43B8-9674-B6F8C1B593C5}" dt="2022-02-21T08:45:35.012" v="1261" actId="1076"/>
          <ac:spMkLst>
            <pc:docMk/>
            <pc:sldMk cId="303257650" sldId="363"/>
            <ac:spMk id="5" creationId="{E56BFA5A-77EA-4A55-92AC-6B5BEB76865B}"/>
          </ac:spMkLst>
        </pc:spChg>
        <pc:picChg chg="add del mod">
          <ac:chgData name="Gerjan de Ruiter" userId="5d7c516b-9dcd-41a8-99d3-54425d29895b" providerId="ADAL" clId="{BA77422F-FD01-43B8-9674-B6F8C1B593C5}" dt="2022-02-21T08:38:50.909" v="628" actId="478"/>
          <ac:picMkLst>
            <pc:docMk/>
            <pc:sldMk cId="303257650" sldId="363"/>
            <ac:picMk id="4" creationId="{99BFA1BA-D7FE-458F-A217-1FD743A2AEDA}"/>
          </ac:picMkLst>
        </pc:picChg>
        <pc:picChg chg="mod">
          <ac:chgData name="Gerjan de Ruiter" userId="5d7c516b-9dcd-41a8-99d3-54425d29895b" providerId="ADAL" clId="{BA77422F-FD01-43B8-9674-B6F8C1B593C5}" dt="2022-02-21T09:27:03.656" v="1588" actId="1076"/>
          <ac:picMkLst>
            <pc:docMk/>
            <pc:sldMk cId="303257650" sldId="363"/>
            <ac:picMk id="12290" creationId="{6E81A49F-076A-4221-BB9E-9D57F889EC65}"/>
          </ac:picMkLst>
        </pc:picChg>
      </pc:sldChg>
      <pc:sldChg chg="new del">
        <pc:chgData name="Gerjan de Ruiter" userId="5d7c516b-9dcd-41a8-99d3-54425d29895b" providerId="ADAL" clId="{BA77422F-FD01-43B8-9674-B6F8C1B593C5}" dt="2022-02-21T08:54:31.329" v="1389" actId="47"/>
        <pc:sldMkLst>
          <pc:docMk/>
          <pc:sldMk cId="1785655713" sldId="364"/>
        </pc:sldMkLst>
      </pc:sldChg>
      <pc:sldChg chg="addSp delSp modSp new mod ord modClrScheme chgLayout modNotesTx">
        <pc:chgData name="Gerjan de Ruiter" userId="5d7c516b-9dcd-41a8-99d3-54425d29895b" providerId="ADAL" clId="{BA77422F-FD01-43B8-9674-B6F8C1B593C5}" dt="2022-02-21T10:16:32.329" v="1919" actId="20577"/>
        <pc:sldMkLst>
          <pc:docMk/>
          <pc:sldMk cId="2323114016" sldId="365"/>
        </pc:sldMkLst>
        <pc:spChg chg="del">
          <ac:chgData name="Gerjan de Ruiter" userId="5d7c516b-9dcd-41a8-99d3-54425d29895b" providerId="ADAL" clId="{BA77422F-FD01-43B8-9674-B6F8C1B593C5}" dt="2022-02-21T08:49:57.201" v="1336" actId="700"/>
          <ac:spMkLst>
            <pc:docMk/>
            <pc:sldMk cId="2323114016" sldId="365"/>
            <ac:spMk id="2" creationId="{75828BB7-5CF9-4240-89A2-85333DCA475A}"/>
          </ac:spMkLst>
        </pc:spChg>
        <pc:spChg chg="del mod ord">
          <ac:chgData name="Gerjan de Ruiter" userId="5d7c516b-9dcd-41a8-99d3-54425d29895b" providerId="ADAL" clId="{BA77422F-FD01-43B8-9674-B6F8C1B593C5}" dt="2022-02-21T08:49:57.201" v="1336" actId="700"/>
          <ac:spMkLst>
            <pc:docMk/>
            <pc:sldMk cId="2323114016" sldId="365"/>
            <ac:spMk id="3" creationId="{46FF2B65-F990-4E61-9E02-7E04AC80313F}"/>
          </ac:spMkLst>
        </pc:spChg>
        <pc:spChg chg="del">
          <ac:chgData name="Gerjan de Ruiter" userId="5d7c516b-9dcd-41a8-99d3-54425d29895b" providerId="ADAL" clId="{BA77422F-FD01-43B8-9674-B6F8C1B593C5}" dt="2022-02-21T08:49:57.201" v="1336" actId="700"/>
          <ac:spMkLst>
            <pc:docMk/>
            <pc:sldMk cId="2323114016" sldId="365"/>
            <ac:spMk id="4" creationId="{99A101C9-966B-445E-BEB5-655F11C34819}"/>
          </ac:spMkLst>
        </pc:spChg>
        <pc:spChg chg="add del mod ord">
          <ac:chgData name="Gerjan de Ruiter" userId="5d7c516b-9dcd-41a8-99d3-54425d29895b" providerId="ADAL" clId="{BA77422F-FD01-43B8-9674-B6F8C1B593C5}" dt="2022-02-21T08:49:58.719" v="1337"/>
          <ac:spMkLst>
            <pc:docMk/>
            <pc:sldMk cId="2323114016" sldId="365"/>
            <ac:spMk id="5" creationId="{9500AB3B-5B2D-43F4-BECF-906DD2B90BD7}"/>
          </ac:spMkLst>
        </pc:spChg>
        <pc:picChg chg="add mod">
          <ac:chgData name="Gerjan de Ruiter" userId="5d7c516b-9dcd-41a8-99d3-54425d29895b" providerId="ADAL" clId="{BA77422F-FD01-43B8-9674-B6F8C1B593C5}" dt="2022-02-21T08:50:45.331" v="1345" actId="732"/>
          <ac:picMkLst>
            <pc:docMk/>
            <pc:sldMk cId="2323114016" sldId="365"/>
            <ac:picMk id="3074" creationId="{A86CEBDD-A408-484E-BC92-0FA31B924A8F}"/>
          </ac:picMkLst>
        </pc:picChg>
      </pc:sldChg>
      <pc:sldChg chg="addSp delSp modSp new mod ord modAnim modNotesTx">
        <pc:chgData name="Gerjan de Ruiter" userId="5d7c516b-9dcd-41a8-99d3-54425d29895b" providerId="ADAL" clId="{BA77422F-FD01-43B8-9674-B6F8C1B593C5}" dt="2022-02-21T09:31:43.356" v="1768"/>
        <pc:sldMkLst>
          <pc:docMk/>
          <pc:sldMk cId="3144298214" sldId="366"/>
        </pc:sldMkLst>
        <pc:spChg chg="mod">
          <ac:chgData name="Gerjan de Ruiter" userId="5d7c516b-9dcd-41a8-99d3-54425d29895b" providerId="ADAL" clId="{BA77422F-FD01-43B8-9674-B6F8C1B593C5}" dt="2022-02-21T09:27:44.868" v="1589" actId="313"/>
          <ac:spMkLst>
            <pc:docMk/>
            <pc:sldMk cId="3144298214" sldId="366"/>
            <ac:spMk id="2" creationId="{979DEB5A-3A7D-4782-B5A0-80A489F57ED5}"/>
          </ac:spMkLst>
        </pc:spChg>
        <pc:spChg chg="del">
          <ac:chgData name="Gerjan de Ruiter" userId="5d7c516b-9dcd-41a8-99d3-54425d29895b" providerId="ADAL" clId="{BA77422F-FD01-43B8-9674-B6F8C1B593C5}" dt="2022-02-21T09:24:29.713" v="1576"/>
          <ac:spMkLst>
            <pc:docMk/>
            <pc:sldMk cId="3144298214" sldId="366"/>
            <ac:spMk id="3" creationId="{A1C6F4DB-D255-4F6F-80D2-A85CEB3551D1}"/>
          </ac:spMkLst>
        </pc:spChg>
        <pc:spChg chg="mod">
          <ac:chgData name="Gerjan de Ruiter" userId="5d7c516b-9dcd-41a8-99d3-54425d29895b" providerId="ADAL" clId="{BA77422F-FD01-43B8-9674-B6F8C1B593C5}" dt="2022-02-21T09:28:20.748" v="1592" actId="113"/>
          <ac:spMkLst>
            <pc:docMk/>
            <pc:sldMk cId="3144298214" sldId="366"/>
            <ac:spMk id="4" creationId="{F71016CC-85BC-4ED5-B7F2-56D312F1849F}"/>
          </ac:spMkLst>
        </pc:spChg>
        <pc:spChg chg="add del mod">
          <ac:chgData name="Gerjan de Ruiter" userId="5d7c516b-9dcd-41a8-99d3-54425d29895b" providerId="ADAL" clId="{BA77422F-FD01-43B8-9674-B6F8C1B593C5}" dt="2022-02-21T09:24:50.879" v="1579"/>
          <ac:spMkLst>
            <pc:docMk/>
            <pc:sldMk cId="3144298214" sldId="366"/>
            <ac:spMk id="5" creationId="{7633252F-5937-4763-A9BE-E7DB51494187}"/>
          </ac:spMkLst>
        </pc:spChg>
        <pc:picChg chg="add del mod">
          <ac:chgData name="Gerjan de Ruiter" userId="5d7c516b-9dcd-41a8-99d3-54425d29895b" providerId="ADAL" clId="{BA77422F-FD01-43B8-9674-B6F8C1B593C5}" dt="2022-02-21T09:24:33.906" v="1578" actId="478"/>
          <ac:picMkLst>
            <pc:docMk/>
            <pc:sldMk cId="3144298214" sldId="366"/>
            <ac:picMk id="6146" creationId="{719BBF0A-5A9C-4D5C-9503-C5DE6CB73FEA}"/>
          </ac:picMkLst>
        </pc:picChg>
        <pc:picChg chg="add mod">
          <ac:chgData name="Gerjan de Ruiter" userId="5d7c516b-9dcd-41a8-99d3-54425d29895b" providerId="ADAL" clId="{BA77422F-FD01-43B8-9674-B6F8C1B593C5}" dt="2022-02-21T09:25:19.883" v="1581"/>
          <ac:picMkLst>
            <pc:docMk/>
            <pc:sldMk cId="3144298214" sldId="366"/>
            <ac:picMk id="6148" creationId="{91837BDA-911E-4F60-BCE1-EB30E90D6352}"/>
          </ac:picMkLst>
        </pc:picChg>
      </pc:sldChg>
      <pc:sldChg chg="addSp delSp modSp new mod modAnim">
        <pc:chgData name="Gerjan de Ruiter" userId="5d7c516b-9dcd-41a8-99d3-54425d29895b" providerId="ADAL" clId="{BA77422F-FD01-43B8-9674-B6F8C1B593C5}" dt="2022-02-21T09:33:58.972" v="1779" actId="1076"/>
        <pc:sldMkLst>
          <pc:docMk/>
          <pc:sldMk cId="1446700540" sldId="367"/>
        </pc:sldMkLst>
        <pc:spChg chg="del">
          <ac:chgData name="Gerjan de Ruiter" userId="5d7c516b-9dcd-41a8-99d3-54425d29895b" providerId="ADAL" clId="{BA77422F-FD01-43B8-9674-B6F8C1B593C5}" dt="2022-02-21T09:33:52.628" v="1777" actId="478"/>
          <ac:spMkLst>
            <pc:docMk/>
            <pc:sldMk cId="1446700540" sldId="367"/>
            <ac:spMk id="2" creationId="{1AE0A14C-4DB8-4851-9F96-60668AF1D240}"/>
          </ac:spMkLst>
        </pc:spChg>
        <pc:spChg chg="del">
          <ac:chgData name="Gerjan de Ruiter" userId="5d7c516b-9dcd-41a8-99d3-54425d29895b" providerId="ADAL" clId="{BA77422F-FD01-43B8-9674-B6F8C1B593C5}" dt="2022-02-21T09:33:38.855" v="1774"/>
          <ac:spMkLst>
            <pc:docMk/>
            <pc:sldMk cId="1446700540" sldId="367"/>
            <ac:spMk id="3" creationId="{778FD912-8649-4090-B2F7-DEDA69BC35EB}"/>
          </ac:spMkLst>
        </pc:spChg>
        <pc:picChg chg="add mod">
          <ac:chgData name="Gerjan de Ruiter" userId="5d7c516b-9dcd-41a8-99d3-54425d29895b" providerId="ADAL" clId="{BA77422F-FD01-43B8-9674-B6F8C1B593C5}" dt="2022-02-21T09:33:58.972" v="1779" actId="1076"/>
          <ac:picMkLst>
            <pc:docMk/>
            <pc:sldMk cId="1446700540" sldId="367"/>
            <ac:picMk id="4" creationId="{F44746F1-8EF1-447A-9A0A-A7A1AE643907}"/>
          </ac:picMkLst>
        </pc:picChg>
      </pc:sldChg>
      <pc:sldChg chg="addSp delSp modSp new mod modNotesTx">
        <pc:chgData name="Gerjan de Ruiter" userId="5d7c516b-9dcd-41a8-99d3-54425d29895b" providerId="ADAL" clId="{BA77422F-FD01-43B8-9674-B6F8C1B593C5}" dt="2022-02-21T10:16:11.362" v="1917" actId="20577"/>
        <pc:sldMkLst>
          <pc:docMk/>
          <pc:sldMk cId="3677199799" sldId="368"/>
        </pc:sldMkLst>
        <pc:spChg chg="del">
          <ac:chgData name="Gerjan de Ruiter" userId="5d7c516b-9dcd-41a8-99d3-54425d29895b" providerId="ADAL" clId="{BA77422F-FD01-43B8-9674-B6F8C1B593C5}" dt="2022-02-21T09:36:11.311" v="1791" actId="478"/>
          <ac:spMkLst>
            <pc:docMk/>
            <pc:sldMk cId="3677199799" sldId="368"/>
            <ac:spMk id="2" creationId="{859C8BE1-472F-4C18-9EE6-57FBDDAF4280}"/>
          </ac:spMkLst>
        </pc:spChg>
        <pc:spChg chg="add del">
          <ac:chgData name="Gerjan de Ruiter" userId="5d7c516b-9dcd-41a8-99d3-54425d29895b" providerId="ADAL" clId="{BA77422F-FD01-43B8-9674-B6F8C1B593C5}" dt="2022-02-21T09:35:12.869" v="1782"/>
          <ac:spMkLst>
            <pc:docMk/>
            <pc:sldMk cId="3677199799" sldId="368"/>
            <ac:spMk id="3" creationId="{70BF839B-0D1E-414B-A15B-873D43C17925}"/>
          </ac:spMkLst>
        </pc:spChg>
        <pc:spChg chg="add del">
          <ac:chgData name="Gerjan de Ruiter" userId="5d7c516b-9dcd-41a8-99d3-54425d29895b" providerId="ADAL" clId="{BA77422F-FD01-43B8-9674-B6F8C1B593C5}" dt="2022-02-21T09:35:34.210" v="1784" actId="478"/>
          <ac:spMkLst>
            <pc:docMk/>
            <pc:sldMk cId="3677199799" sldId="368"/>
            <ac:spMk id="4" creationId="{079A5967-21B9-4CA4-A7C9-CA4DD37F778C}"/>
          </ac:spMkLst>
        </pc:spChg>
        <pc:picChg chg="add mod modCrop">
          <ac:chgData name="Gerjan de Ruiter" userId="5d7c516b-9dcd-41a8-99d3-54425d29895b" providerId="ADAL" clId="{BA77422F-FD01-43B8-9674-B6F8C1B593C5}" dt="2022-02-21T09:36:36.292" v="1793"/>
          <ac:picMkLst>
            <pc:docMk/>
            <pc:sldMk cId="3677199799" sldId="368"/>
            <ac:picMk id="6" creationId="{DFC1075E-E2B6-4D1E-BB5F-EC848F2F561A}"/>
          </ac:picMkLst>
        </pc:picChg>
      </pc:sldChg>
      <pc:sldChg chg="addSp delSp modSp new mod modAnim">
        <pc:chgData name="Gerjan de Ruiter" userId="5d7c516b-9dcd-41a8-99d3-54425d29895b" providerId="ADAL" clId="{BA77422F-FD01-43B8-9674-B6F8C1B593C5}" dt="2022-02-21T10:06:53.409" v="1877"/>
        <pc:sldMkLst>
          <pc:docMk/>
          <pc:sldMk cId="1682410102" sldId="369"/>
        </pc:sldMkLst>
        <pc:spChg chg="mod">
          <ac:chgData name="Gerjan de Ruiter" userId="5d7c516b-9dcd-41a8-99d3-54425d29895b" providerId="ADAL" clId="{BA77422F-FD01-43B8-9674-B6F8C1B593C5}" dt="2022-02-21T10:06:53.409" v="1877"/>
          <ac:spMkLst>
            <pc:docMk/>
            <pc:sldMk cId="1682410102" sldId="369"/>
            <ac:spMk id="2" creationId="{F795F8B8-84C3-4DFF-B675-33BD50F994F2}"/>
          </ac:spMkLst>
        </pc:spChg>
        <pc:spChg chg="del">
          <ac:chgData name="Gerjan de Ruiter" userId="5d7c516b-9dcd-41a8-99d3-54425d29895b" providerId="ADAL" clId="{BA77422F-FD01-43B8-9674-B6F8C1B593C5}" dt="2022-02-21T10:06:21.848" v="1863"/>
          <ac:spMkLst>
            <pc:docMk/>
            <pc:sldMk cId="1682410102" sldId="369"/>
            <ac:spMk id="3" creationId="{6025B734-E277-464D-B822-6B1A7BC7A718}"/>
          </ac:spMkLst>
        </pc:spChg>
        <pc:spChg chg="add del">
          <ac:chgData name="Gerjan de Ruiter" userId="5d7c516b-9dcd-41a8-99d3-54425d29895b" providerId="ADAL" clId="{BA77422F-FD01-43B8-9674-B6F8C1B593C5}" dt="2022-02-21T10:06:39.063" v="1870"/>
          <ac:spMkLst>
            <pc:docMk/>
            <pc:sldMk cId="1682410102" sldId="369"/>
            <ac:spMk id="4" creationId="{80E57FCD-BA77-4E0E-B7E6-61418B08D1C0}"/>
          </ac:spMkLst>
        </pc:spChg>
        <pc:picChg chg="add mod">
          <ac:chgData name="Gerjan de Ruiter" userId="5d7c516b-9dcd-41a8-99d3-54425d29895b" providerId="ADAL" clId="{BA77422F-FD01-43B8-9674-B6F8C1B593C5}" dt="2022-02-21T10:06:27.063" v="1867" actId="14100"/>
          <ac:picMkLst>
            <pc:docMk/>
            <pc:sldMk cId="1682410102" sldId="369"/>
            <ac:picMk id="5" creationId="{D070B03B-2E5C-4EA4-BF2A-C229B46BDCF8}"/>
          </ac:picMkLst>
        </pc:picChg>
        <pc:picChg chg="add mod">
          <ac:chgData name="Gerjan de Ruiter" userId="5d7c516b-9dcd-41a8-99d3-54425d29895b" providerId="ADAL" clId="{BA77422F-FD01-43B8-9674-B6F8C1B593C5}" dt="2022-02-21T10:06:43.767" v="1874" actId="1076"/>
          <ac:picMkLst>
            <pc:docMk/>
            <pc:sldMk cId="1682410102" sldId="369"/>
            <ac:picMk id="6" creationId="{9D7AC297-E8B4-40B2-A74F-3F6721FFC3FE}"/>
          </ac:picMkLst>
        </pc:picChg>
      </pc:sldChg>
      <pc:sldChg chg="modSp add mod">
        <pc:chgData name="Gerjan de Ruiter" userId="5d7c516b-9dcd-41a8-99d3-54425d29895b" providerId="ADAL" clId="{BA77422F-FD01-43B8-9674-B6F8C1B593C5}" dt="2022-02-21T10:17:52.130" v="1925" actId="12"/>
        <pc:sldMkLst>
          <pc:docMk/>
          <pc:sldMk cId="757437828" sldId="370"/>
        </pc:sldMkLst>
        <pc:spChg chg="mod">
          <ac:chgData name="Gerjan de Ruiter" userId="5d7c516b-9dcd-41a8-99d3-54425d29895b" providerId="ADAL" clId="{BA77422F-FD01-43B8-9674-B6F8C1B593C5}" dt="2022-02-21T10:17:52.130" v="1925" actId="12"/>
          <ac:spMkLst>
            <pc:docMk/>
            <pc:sldMk cId="757437828" sldId="370"/>
            <ac:spMk id="3" creationId="{38833FBE-DB9E-48E1-ABF1-26F2FFC15F08}"/>
          </ac:spMkLst>
        </pc:spChg>
      </pc:sldChg>
      <pc:sldChg chg="addSp delSp modSp new mod">
        <pc:chgData name="Gerjan de Ruiter" userId="5d7c516b-9dcd-41a8-99d3-54425d29895b" providerId="ADAL" clId="{BA77422F-FD01-43B8-9674-B6F8C1B593C5}" dt="2022-02-21T10:59:39.227" v="2262" actId="14100"/>
        <pc:sldMkLst>
          <pc:docMk/>
          <pc:sldMk cId="2481382578" sldId="371"/>
        </pc:sldMkLst>
        <pc:spChg chg="mod">
          <ac:chgData name="Gerjan de Ruiter" userId="5d7c516b-9dcd-41a8-99d3-54425d29895b" providerId="ADAL" clId="{BA77422F-FD01-43B8-9674-B6F8C1B593C5}" dt="2022-02-21T10:52:14.092" v="1978" actId="20577"/>
          <ac:spMkLst>
            <pc:docMk/>
            <pc:sldMk cId="2481382578" sldId="371"/>
            <ac:spMk id="2" creationId="{CE49AD89-421E-4CD7-8927-EAE80B83C46E}"/>
          </ac:spMkLst>
        </pc:spChg>
        <pc:spChg chg="add del">
          <ac:chgData name="Gerjan de Ruiter" userId="5d7c516b-9dcd-41a8-99d3-54425d29895b" providerId="ADAL" clId="{BA77422F-FD01-43B8-9674-B6F8C1B593C5}" dt="2022-02-21T10:59:35.938" v="2261"/>
          <ac:spMkLst>
            <pc:docMk/>
            <pc:sldMk cId="2481382578" sldId="371"/>
            <ac:spMk id="3" creationId="{F5CBDB55-A34C-42CB-943B-89C270AA6382}"/>
          </ac:spMkLst>
        </pc:spChg>
        <pc:spChg chg="mod">
          <ac:chgData name="Gerjan de Ruiter" userId="5d7c516b-9dcd-41a8-99d3-54425d29895b" providerId="ADAL" clId="{BA77422F-FD01-43B8-9674-B6F8C1B593C5}" dt="2022-02-21T10:59:17.379" v="2260" actId="21"/>
          <ac:spMkLst>
            <pc:docMk/>
            <pc:sldMk cId="2481382578" sldId="371"/>
            <ac:spMk id="4" creationId="{33825A4D-3111-493E-A3E5-17542AFA7273}"/>
          </ac:spMkLst>
        </pc:spChg>
        <pc:picChg chg="add del mod">
          <ac:chgData name="Gerjan de Ruiter" userId="5d7c516b-9dcd-41a8-99d3-54425d29895b" providerId="ADAL" clId="{BA77422F-FD01-43B8-9674-B6F8C1B593C5}" dt="2022-02-21T10:57:52.714" v="1995"/>
          <ac:picMkLst>
            <pc:docMk/>
            <pc:sldMk cId="2481382578" sldId="371"/>
            <ac:picMk id="11266" creationId="{69E5032C-01FB-4888-ACF1-19066F9FAF42}"/>
          </ac:picMkLst>
        </pc:picChg>
        <pc:picChg chg="add mod">
          <ac:chgData name="Gerjan de Ruiter" userId="5d7c516b-9dcd-41a8-99d3-54425d29895b" providerId="ADAL" clId="{BA77422F-FD01-43B8-9674-B6F8C1B593C5}" dt="2022-02-21T10:59:39.227" v="2262" actId="14100"/>
          <ac:picMkLst>
            <pc:docMk/>
            <pc:sldMk cId="2481382578" sldId="371"/>
            <ac:picMk id="11268" creationId="{6940A50C-2235-44AC-9880-0BC769A1F0DF}"/>
          </ac:picMkLst>
        </pc:picChg>
      </pc:sldChg>
      <pc:sldChg chg="addSp delSp modSp new mod">
        <pc:chgData name="Gerjan de Ruiter" userId="5d7c516b-9dcd-41a8-99d3-54425d29895b" providerId="ADAL" clId="{BA77422F-FD01-43B8-9674-B6F8C1B593C5}" dt="2022-02-21T11:02:07.770" v="2482" actId="20577"/>
        <pc:sldMkLst>
          <pc:docMk/>
          <pc:sldMk cId="3898088394" sldId="372"/>
        </pc:sldMkLst>
        <pc:spChg chg="mod">
          <ac:chgData name="Gerjan de Ruiter" userId="5d7c516b-9dcd-41a8-99d3-54425d29895b" providerId="ADAL" clId="{BA77422F-FD01-43B8-9674-B6F8C1B593C5}" dt="2022-02-21T10:58:03.128" v="2019" actId="20577"/>
          <ac:spMkLst>
            <pc:docMk/>
            <pc:sldMk cId="3898088394" sldId="372"/>
            <ac:spMk id="2" creationId="{687DF364-80D6-478E-91F0-E576CFFBDA77}"/>
          </ac:spMkLst>
        </pc:spChg>
        <pc:spChg chg="del">
          <ac:chgData name="Gerjan de Ruiter" userId="5d7c516b-9dcd-41a8-99d3-54425d29895b" providerId="ADAL" clId="{BA77422F-FD01-43B8-9674-B6F8C1B593C5}" dt="2022-02-21T10:57:57.493" v="1997"/>
          <ac:spMkLst>
            <pc:docMk/>
            <pc:sldMk cId="3898088394" sldId="372"/>
            <ac:spMk id="3" creationId="{8D6E1E30-5C75-46A3-A167-AC31407BD348}"/>
          </ac:spMkLst>
        </pc:spChg>
        <pc:spChg chg="mod">
          <ac:chgData name="Gerjan de Ruiter" userId="5d7c516b-9dcd-41a8-99d3-54425d29895b" providerId="ADAL" clId="{BA77422F-FD01-43B8-9674-B6F8C1B593C5}" dt="2022-02-21T11:02:07.770" v="2482" actId="20577"/>
          <ac:spMkLst>
            <pc:docMk/>
            <pc:sldMk cId="3898088394" sldId="372"/>
            <ac:spMk id="4" creationId="{44AB8CEF-E7CF-41E0-9D51-C26077952D74}"/>
          </ac:spMkLst>
        </pc:spChg>
        <pc:picChg chg="add mod">
          <ac:chgData name="Gerjan de Ruiter" userId="5d7c516b-9dcd-41a8-99d3-54425d29895b" providerId="ADAL" clId="{BA77422F-FD01-43B8-9674-B6F8C1B593C5}" dt="2022-02-21T10:57:57.493" v="1997"/>
          <ac:picMkLst>
            <pc:docMk/>
            <pc:sldMk cId="3898088394" sldId="372"/>
            <ac:picMk id="13314" creationId="{F7323EB3-4399-451F-8A73-E5184115877C}"/>
          </ac:picMkLst>
        </pc:picChg>
      </pc:sldChg>
      <pc:sldMasterChg chg="del delSldLayout">
        <pc:chgData name="Gerjan de Ruiter" userId="5d7c516b-9dcd-41a8-99d3-54425d29895b" providerId="ADAL" clId="{BA77422F-FD01-43B8-9674-B6F8C1B593C5}" dt="2022-02-21T08:49:57.201" v="1336" actId="700"/>
        <pc:sldMasterMkLst>
          <pc:docMk/>
          <pc:sldMasterMk cId="2988129510" sldId="2147483648"/>
        </pc:sldMasterMkLst>
        <pc:sldLayoutChg chg="del">
          <pc:chgData name="Gerjan de Ruiter" userId="5d7c516b-9dcd-41a8-99d3-54425d29895b" providerId="ADAL" clId="{BA77422F-FD01-43B8-9674-B6F8C1B593C5}" dt="2022-02-21T08:49:57.201" v="1336" actId="700"/>
          <pc:sldLayoutMkLst>
            <pc:docMk/>
            <pc:sldMasterMk cId="2988129510" sldId="2147483648"/>
            <pc:sldLayoutMk cId="2668666726" sldId="2147483649"/>
          </pc:sldLayoutMkLst>
        </pc:sldLayoutChg>
        <pc:sldLayoutChg chg="del">
          <pc:chgData name="Gerjan de Ruiter" userId="5d7c516b-9dcd-41a8-99d3-54425d29895b" providerId="ADAL" clId="{BA77422F-FD01-43B8-9674-B6F8C1B593C5}" dt="2022-02-21T08:49:57.201" v="1336" actId="700"/>
          <pc:sldLayoutMkLst>
            <pc:docMk/>
            <pc:sldMasterMk cId="2988129510" sldId="2147483648"/>
            <pc:sldLayoutMk cId="924987885" sldId="2147483650"/>
          </pc:sldLayoutMkLst>
        </pc:sldLayoutChg>
        <pc:sldLayoutChg chg="del">
          <pc:chgData name="Gerjan de Ruiter" userId="5d7c516b-9dcd-41a8-99d3-54425d29895b" providerId="ADAL" clId="{BA77422F-FD01-43B8-9674-B6F8C1B593C5}" dt="2022-02-21T08:49:57.201" v="1336" actId="700"/>
          <pc:sldLayoutMkLst>
            <pc:docMk/>
            <pc:sldMasterMk cId="2988129510" sldId="2147483648"/>
            <pc:sldLayoutMk cId="2094497843" sldId="2147483651"/>
          </pc:sldLayoutMkLst>
        </pc:sldLayoutChg>
        <pc:sldLayoutChg chg="del">
          <pc:chgData name="Gerjan de Ruiter" userId="5d7c516b-9dcd-41a8-99d3-54425d29895b" providerId="ADAL" clId="{BA77422F-FD01-43B8-9674-B6F8C1B593C5}" dt="2022-02-21T08:49:57.201" v="1336" actId="700"/>
          <pc:sldLayoutMkLst>
            <pc:docMk/>
            <pc:sldMasterMk cId="2988129510" sldId="2147483648"/>
            <pc:sldLayoutMk cId="1502885173" sldId="2147483652"/>
          </pc:sldLayoutMkLst>
        </pc:sldLayoutChg>
        <pc:sldLayoutChg chg="del">
          <pc:chgData name="Gerjan de Ruiter" userId="5d7c516b-9dcd-41a8-99d3-54425d29895b" providerId="ADAL" clId="{BA77422F-FD01-43B8-9674-B6F8C1B593C5}" dt="2022-02-21T08:49:57.201" v="1336" actId="700"/>
          <pc:sldLayoutMkLst>
            <pc:docMk/>
            <pc:sldMasterMk cId="2988129510" sldId="2147483648"/>
            <pc:sldLayoutMk cId="4145743934" sldId="2147483653"/>
          </pc:sldLayoutMkLst>
        </pc:sldLayoutChg>
        <pc:sldLayoutChg chg="del">
          <pc:chgData name="Gerjan de Ruiter" userId="5d7c516b-9dcd-41a8-99d3-54425d29895b" providerId="ADAL" clId="{BA77422F-FD01-43B8-9674-B6F8C1B593C5}" dt="2022-02-21T08:49:57.201" v="1336" actId="700"/>
          <pc:sldLayoutMkLst>
            <pc:docMk/>
            <pc:sldMasterMk cId="2988129510" sldId="2147483648"/>
            <pc:sldLayoutMk cId="3156040879" sldId="2147483654"/>
          </pc:sldLayoutMkLst>
        </pc:sldLayoutChg>
        <pc:sldLayoutChg chg="del">
          <pc:chgData name="Gerjan de Ruiter" userId="5d7c516b-9dcd-41a8-99d3-54425d29895b" providerId="ADAL" clId="{BA77422F-FD01-43B8-9674-B6F8C1B593C5}" dt="2022-02-21T08:49:57.201" v="1336" actId="700"/>
          <pc:sldLayoutMkLst>
            <pc:docMk/>
            <pc:sldMasterMk cId="2988129510" sldId="2147483648"/>
            <pc:sldLayoutMk cId="690555230" sldId="2147483655"/>
          </pc:sldLayoutMkLst>
        </pc:sldLayoutChg>
        <pc:sldLayoutChg chg="del">
          <pc:chgData name="Gerjan de Ruiter" userId="5d7c516b-9dcd-41a8-99d3-54425d29895b" providerId="ADAL" clId="{BA77422F-FD01-43B8-9674-B6F8C1B593C5}" dt="2022-02-21T08:49:57.201" v="1336" actId="700"/>
          <pc:sldLayoutMkLst>
            <pc:docMk/>
            <pc:sldMasterMk cId="2988129510" sldId="2147483648"/>
            <pc:sldLayoutMk cId="832013739" sldId="2147483656"/>
          </pc:sldLayoutMkLst>
        </pc:sldLayoutChg>
        <pc:sldLayoutChg chg="del">
          <pc:chgData name="Gerjan de Ruiter" userId="5d7c516b-9dcd-41a8-99d3-54425d29895b" providerId="ADAL" clId="{BA77422F-FD01-43B8-9674-B6F8C1B593C5}" dt="2022-02-21T08:49:57.201" v="1336" actId="700"/>
          <pc:sldLayoutMkLst>
            <pc:docMk/>
            <pc:sldMasterMk cId="2988129510" sldId="2147483648"/>
            <pc:sldLayoutMk cId="1975969146" sldId="2147483657"/>
          </pc:sldLayoutMkLst>
        </pc:sldLayoutChg>
        <pc:sldLayoutChg chg="del">
          <pc:chgData name="Gerjan de Ruiter" userId="5d7c516b-9dcd-41a8-99d3-54425d29895b" providerId="ADAL" clId="{BA77422F-FD01-43B8-9674-B6F8C1B593C5}" dt="2022-02-21T08:49:57.201" v="1336" actId="700"/>
          <pc:sldLayoutMkLst>
            <pc:docMk/>
            <pc:sldMasterMk cId="2988129510" sldId="2147483648"/>
            <pc:sldLayoutMk cId="1756318877" sldId="2147483658"/>
          </pc:sldLayoutMkLst>
        </pc:sldLayoutChg>
        <pc:sldLayoutChg chg="del">
          <pc:chgData name="Gerjan de Ruiter" userId="5d7c516b-9dcd-41a8-99d3-54425d29895b" providerId="ADAL" clId="{BA77422F-FD01-43B8-9674-B6F8C1B593C5}" dt="2022-02-21T08:49:57.201" v="1336" actId="700"/>
          <pc:sldLayoutMkLst>
            <pc:docMk/>
            <pc:sldMasterMk cId="2988129510" sldId="2147483648"/>
            <pc:sldLayoutMk cId="4123580527"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E321B3-2568-4D8D-A41B-43A8351DB32F}" type="datetimeFigureOut">
              <a:rPr lang="nl-NL" smtClean="0"/>
              <a:t>21-2-2022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15DCCC-3E9D-42DC-8130-75107311E7CC}" type="slidenum">
              <a:rPr lang="nl-NL" smtClean="0"/>
              <a:t>‹nr.›</a:t>
            </a:fld>
            <a:endParaRPr lang="nl-NL"/>
          </a:p>
        </p:txBody>
      </p:sp>
    </p:spTree>
    <p:extLst>
      <p:ext uri="{BB962C8B-B14F-4D97-AF65-F5344CB8AC3E}">
        <p14:creationId xmlns:p14="http://schemas.microsoft.com/office/powerpoint/2010/main" val="299648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Onder elke afbeelding zit een link met het artikel</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AD361C-31C8-4A11-9720-2D74BFE31CF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643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Tips google: </a:t>
            </a:r>
            <a:r>
              <a:rPr lang="nl-NL" sz="1200" dirty="0">
                <a:solidFill>
                  <a:srgbClr val="000000"/>
                </a:solidFill>
              </a:rPr>
              <a:t>Greenpeace, milieudefensie, CBS en overheid</a:t>
            </a:r>
          </a:p>
          <a:p>
            <a:endParaRPr lang="nl-NL" sz="1200" b="1" i="0" u="none" strike="noStrike" dirty="0">
              <a:solidFill>
                <a:srgbClr val="000000"/>
              </a:solidFill>
              <a:effectLst/>
              <a:latin typeface="Arial" panose="020B0604020202020204" pitchFamily="34" charset="0"/>
            </a:endParaRPr>
          </a:p>
          <a:p>
            <a:r>
              <a:rPr lang="nl-NL" sz="1200" b="1" i="0" u="none" strike="noStrike" dirty="0">
                <a:solidFill>
                  <a:srgbClr val="000000"/>
                </a:solidFill>
                <a:effectLst/>
                <a:latin typeface="Arial" panose="020B0604020202020204" pitchFamily="34" charset="0"/>
              </a:rPr>
              <a:t>Let op 1 van de 3 niet alle drie. </a:t>
            </a:r>
          </a:p>
        </p:txBody>
      </p:sp>
      <p:sp>
        <p:nvSpPr>
          <p:cNvPr id="4" name="Tijdelijke aanduiding voor dianummer 3"/>
          <p:cNvSpPr>
            <a:spLocks noGrp="1"/>
          </p:cNvSpPr>
          <p:nvPr>
            <p:ph type="sldNum" sz="quarter" idx="5"/>
          </p:nvPr>
        </p:nvSpPr>
        <p:spPr/>
        <p:txBody>
          <a:bodyPr/>
          <a:lstStyle/>
          <a:p>
            <a:fld id="{AF3303AD-3C82-4B6B-9D4F-ED46C6E3FCE9}" type="slidenum">
              <a:rPr lang="nl-NL" smtClean="0"/>
              <a:t>23</a:t>
            </a:fld>
            <a:endParaRPr lang="nl-NL"/>
          </a:p>
        </p:txBody>
      </p:sp>
    </p:spTree>
    <p:extLst>
      <p:ext uri="{BB962C8B-B14F-4D97-AF65-F5344CB8AC3E}">
        <p14:creationId xmlns:p14="http://schemas.microsoft.com/office/powerpoint/2010/main" val="2084535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i="0" dirty="0">
                <a:solidFill>
                  <a:srgbClr val="3E3E3E"/>
                </a:solidFill>
                <a:effectLst/>
                <a:latin typeface="RijksOverheidSans"/>
              </a:rPr>
              <a:t>Duurzaamheid is meer dan energiebesparing. Bijvoorbeeld ook behoud en ontwikkeling van biodiversiteit. Met eenvoudige voorzieningen aan gebouwen, zoals architectonische aanpassingen aan het ontwerp of het aanpassen van een werkwijze of de te gebruiken materialen, kan veel bereikt worden voor de biodiversiteit en leefbaarheid in de stad.</a:t>
            </a:r>
            <a:endParaRPr lang="nl-NL" dirty="0"/>
          </a:p>
        </p:txBody>
      </p:sp>
      <p:sp>
        <p:nvSpPr>
          <p:cNvPr id="4" name="Tijdelijke aanduiding voor dianummer 3"/>
          <p:cNvSpPr>
            <a:spLocks noGrp="1"/>
          </p:cNvSpPr>
          <p:nvPr>
            <p:ph type="sldNum" sz="quarter" idx="5"/>
          </p:nvPr>
        </p:nvSpPr>
        <p:spPr/>
        <p:txBody>
          <a:bodyPr/>
          <a:lstStyle/>
          <a:p>
            <a:fld id="{9D15DCCC-3E9D-42DC-8130-75107311E7CC}" type="slidenum">
              <a:rPr lang="nl-NL" smtClean="0"/>
              <a:t>24</a:t>
            </a:fld>
            <a:endParaRPr lang="nl-NL"/>
          </a:p>
        </p:txBody>
      </p:sp>
    </p:spTree>
    <p:extLst>
      <p:ext uri="{BB962C8B-B14F-4D97-AF65-F5344CB8AC3E}">
        <p14:creationId xmlns:p14="http://schemas.microsoft.com/office/powerpoint/2010/main" val="4190355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b="1" i="0" u="none" strike="noStrike" dirty="0">
              <a:solidFill>
                <a:srgbClr val="000000"/>
              </a:solidFill>
              <a:effectLst/>
              <a:latin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AF3303AD-3C82-4B6B-9D4F-ED46C6E3FCE9}" type="slidenum">
              <a:rPr lang="nl-NL" smtClean="0"/>
              <a:t>27</a:t>
            </a:fld>
            <a:endParaRPr lang="nl-NL"/>
          </a:p>
        </p:txBody>
      </p:sp>
    </p:spTree>
    <p:extLst>
      <p:ext uri="{BB962C8B-B14F-4D97-AF65-F5344CB8AC3E}">
        <p14:creationId xmlns:p14="http://schemas.microsoft.com/office/powerpoint/2010/main" val="2084535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a:t>
            </a:r>
            <a:r>
              <a:rPr lang="nl-NL" b="1" dirty="0"/>
              <a:t> klimaat </a:t>
            </a:r>
            <a:r>
              <a:rPr lang="nl-NL" dirty="0"/>
              <a:t>gaat over langer termijn</a:t>
            </a:r>
          </a:p>
          <a:p>
            <a:r>
              <a:rPr lang="nl-NL" dirty="0"/>
              <a:t>Het</a:t>
            </a:r>
            <a:r>
              <a:rPr lang="nl-NL" b="1" dirty="0"/>
              <a:t> weer </a:t>
            </a:r>
            <a:r>
              <a:rPr lang="nl-NL" dirty="0"/>
              <a:t>gaat over vandaag of morgen</a:t>
            </a:r>
          </a:p>
          <a:p>
            <a:r>
              <a:rPr lang="nl-NL" dirty="0"/>
              <a:t>Het</a:t>
            </a:r>
            <a:r>
              <a:rPr lang="nl-NL" b="1" dirty="0"/>
              <a:t> Milieu</a:t>
            </a:r>
            <a:r>
              <a:rPr lang="nl-NL" dirty="0"/>
              <a:t> gaat over de grond, de lucht en het water. Hierbij gaat het om de leefomgeving van organisme en daarbij de gezondheid van mens en dier. </a:t>
            </a:r>
          </a:p>
          <a:p>
            <a:endParaRPr lang="nl-NL" dirty="0"/>
          </a:p>
          <a:p>
            <a:r>
              <a:rPr lang="nl-NL" b="1" dirty="0"/>
              <a:t>Raak vlakken:  bron milieudefensie</a:t>
            </a:r>
          </a:p>
          <a:p>
            <a:pPr algn="l"/>
            <a:r>
              <a:rPr lang="nl-NL" b="1" i="0" dirty="0">
                <a:solidFill>
                  <a:srgbClr val="69BE28"/>
                </a:solidFill>
                <a:effectLst/>
                <a:latin typeface="Lato"/>
              </a:rPr>
              <a:t>1. Auto’s en vliegtuigen</a:t>
            </a:r>
          </a:p>
          <a:p>
            <a:pPr algn="l"/>
            <a:r>
              <a:rPr lang="nl-NL" b="0" i="0" dirty="0">
                <a:solidFill>
                  <a:srgbClr val="141414"/>
                </a:solidFill>
                <a:effectLst/>
                <a:latin typeface="Lato"/>
              </a:rPr>
              <a:t>Als je in een auto of vliegtuig stapt, worden fossiele brandstoffen verbrand. Denk aan benzine, diesel en kerosine. Bij die verbranding komt CO₂ vrij. Dit heeft invloed op het klimaat. Maar auto’s en vliegtuigen zorgen ook voor milieuvervuiling. Denk aan geluidshinder en luchtvervuiling. Het fijnstof dat vrijkomt heeft direct effect op de lucht in je omgeving en op je gezondheid. Als we stoppen met olie, kolen en gas zorgt dat voor minder luchtvervuiling en voorkomen we verdere klimaatverandering.</a:t>
            </a:r>
          </a:p>
          <a:p>
            <a:pPr algn="l"/>
            <a:endParaRPr lang="nl-NL" b="0" i="0" dirty="0">
              <a:solidFill>
                <a:srgbClr val="141414"/>
              </a:solidFill>
              <a:effectLst/>
              <a:latin typeface="Lato"/>
            </a:endParaRPr>
          </a:p>
          <a:p>
            <a:pPr algn="l"/>
            <a:r>
              <a:rPr lang="nl-NL" b="1" i="0" dirty="0">
                <a:solidFill>
                  <a:srgbClr val="69BE28"/>
                </a:solidFill>
                <a:effectLst/>
                <a:latin typeface="Lato"/>
              </a:rPr>
              <a:t>2. Ons eten</a:t>
            </a:r>
          </a:p>
          <a:p>
            <a:pPr algn="l"/>
            <a:r>
              <a:rPr lang="nl-NL" b="0" i="0" dirty="0">
                <a:solidFill>
                  <a:srgbClr val="141414"/>
                </a:solidFill>
                <a:effectLst/>
                <a:latin typeface="Lato"/>
              </a:rPr>
              <a:t>Het produceren van voedsel heeft invloed op het klimaat én op het milieu. We nemen vlees als voorbeeld. Koeien laten boeren en scheten (net als mensen, maar dan iets meer 😉). Daarbij komt er methaan vrij. Methaan is een sterk broeikasgas. We eten wereldwijd ontzettend veel vlees, dus samen zorgt dat voor veel broeikasgassen. Als we veel minder vlees eten of daar helemaal mee stoppen, is dat dus goed voor het klimaat. De bio-industrie, de plek waar ons vlees vandaan komt, zorgt ook voor uitstoot van nitraat, fosfaat en ammoniak. Die stoffen vervuilen onze lucht, water en bodem. Oftewel het milieu.</a:t>
            </a:r>
          </a:p>
          <a:p>
            <a:pPr algn="l"/>
            <a:endParaRPr lang="nl-NL" b="0" i="0" dirty="0">
              <a:solidFill>
                <a:srgbClr val="141414"/>
              </a:solidFill>
              <a:effectLst/>
              <a:latin typeface="Lato"/>
            </a:endParaRPr>
          </a:p>
          <a:p>
            <a:pPr algn="l"/>
            <a:r>
              <a:rPr lang="nl-NL" b="1" i="0" dirty="0">
                <a:solidFill>
                  <a:srgbClr val="69BE28"/>
                </a:solidFill>
                <a:effectLst/>
                <a:latin typeface="Lato"/>
              </a:rPr>
              <a:t>3. Ontbossing</a:t>
            </a:r>
          </a:p>
          <a:p>
            <a:pPr algn="l"/>
            <a:r>
              <a:rPr lang="nl-NL" b="0" i="0" dirty="0">
                <a:solidFill>
                  <a:srgbClr val="141414"/>
                </a:solidFill>
                <a:effectLst/>
                <a:latin typeface="Lato"/>
              </a:rPr>
              <a:t>Wereldwijd worden er elke seconde 169 bomen gekapt in tropische bossen. Dat is slecht voor het klimaat. Bossen nemen CO₂ op en geven zuurstof af die wij inademen. Als we bomen kappen, komt de opgenomen CO₂ weer grotendeels in de lucht terecht. Ontbossing zorgt ook dat de omgeving verandert. De bodem wordt armer, er ontstaat erosie (slijtage, afbraak) en er kunnen zelfs overstromingen ontstaan. Dieren en mensen die afhankelijk zijn van het bos verliezen hun dagelijks eten, drinken en onderdak.</a:t>
            </a:r>
          </a:p>
          <a:p>
            <a:endParaRPr lang="nl-NL" dirty="0"/>
          </a:p>
        </p:txBody>
      </p:sp>
      <p:sp>
        <p:nvSpPr>
          <p:cNvPr id="4" name="Tijdelijke aanduiding voor dianummer 3"/>
          <p:cNvSpPr>
            <a:spLocks noGrp="1"/>
          </p:cNvSpPr>
          <p:nvPr>
            <p:ph type="sldNum" sz="quarter" idx="5"/>
          </p:nvPr>
        </p:nvSpPr>
        <p:spPr/>
        <p:txBody>
          <a:bodyPr/>
          <a:lstStyle/>
          <a:p>
            <a:fld id="{BA2B5DD4-A6A1-46AD-867B-35671541BBF7}" type="slidenum">
              <a:rPr lang="nl-NL" smtClean="0"/>
              <a:t>6</a:t>
            </a:fld>
            <a:endParaRPr lang="nl-NL"/>
          </a:p>
        </p:txBody>
      </p:sp>
    </p:spTree>
    <p:extLst>
      <p:ext uri="{BB962C8B-B14F-4D97-AF65-F5344CB8AC3E}">
        <p14:creationId xmlns:p14="http://schemas.microsoft.com/office/powerpoint/2010/main" val="766013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Ecologie is onderzoek doen naar ecosystemen (</a:t>
            </a:r>
            <a:r>
              <a:rPr lang="nl-NL" dirty="0" err="1"/>
              <a:t>eco</a:t>
            </a:r>
            <a:r>
              <a:rPr lang="nl-NL" dirty="0"/>
              <a:t> = </a:t>
            </a:r>
            <a:r>
              <a:rPr lang="nl-NL" dirty="0" err="1"/>
              <a:t>huishuiding</a:t>
            </a:r>
            <a:r>
              <a:rPr lang="nl-NL" dirty="0"/>
              <a:t>/ </a:t>
            </a:r>
            <a:r>
              <a:rPr lang="nl-NL" dirty="0" err="1"/>
              <a:t>logie</a:t>
            </a:r>
            <a:r>
              <a:rPr lang="nl-NL" dirty="0"/>
              <a:t>= leer).</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Een natuurlijk ecosysteem bestaat uit verschillende organisme en hun omgeving. Er is een wisselwerking tussen beide. We kunnen op verschillende niveaus naar ecosystemen kijken, grotere gebieden (macro) en kleinere gebieden (micro).</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Een bos is een voorbeeld van een ecosysteem.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Een leefgemeenschap is alles wat leeft en een biotoop is alles wat niet leeft (chemisch of abiotisch).</a:t>
            </a:r>
          </a:p>
          <a:p>
            <a:endParaRPr lang="nl-NL" dirty="0"/>
          </a:p>
          <a:p>
            <a:r>
              <a:rPr lang="nl-NL" dirty="0"/>
              <a:t>Kenmerken: </a:t>
            </a:r>
          </a:p>
          <a:p>
            <a:pPr marL="285750" indent="-285750">
              <a:buFontTx/>
              <a:buChar char="-"/>
            </a:pPr>
            <a:r>
              <a:rPr lang="nl-NL" dirty="0"/>
              <a:t>Netwerk van relaties tussen organismen</a:t>
            </a:r>
          </a:p>
          <a:p>
            <a:pPr marL="285750" indent="-285750">
              <a:buFontTx/>
              <a:buChar char="-"/>
            </a:pPr>
            <a:r>
              <a:rPr lang="nl-NL" dirty="0"/>
              <a:t>Circulatie van energie en materie</a:t>
            </a:r>
          </a:p>
          <a:p>
            <a:pPr marL="285750" indent="-285750">
              <a:buFontTx/>
              <a:buChar char="-"/>
            </a:pPr>
            <a:r>
              <a:rPr lang="nl-NL" dirty="0"/>
              <a:t>Dynamisch evenwicht</a:t>
            </a:r>
          </a:p>
          <a:p>
            <a:pPr marL="285750" indent="-285750">
              <a:buFontTx/>
              <a:buChar char="-"/>
            </a:pPr>
            <a:r>
              <a:rPr lang="nl-NL" dirty="0"/>
              <a:t>Zelf herstellend vermogen</a:t>
            </a:r>
          </a:p>
          <a:p>
            <a:pPr marL="285750" indent="-285750">
              <a:buFontTx/>
              <a:buChar char="-"/>
            </a:pPr>
            <a:r>
              <a:rPr lang="nl-NL" dirty="0"/>
              <a:t>In relatie met andere ecosystemen</a:t>
            </a:r>
          </a:p>
          <a:p>
            <a:endParaRPr lang="nl-NL" dirty="0"/>
          </a:p>
        </p:txBody>
      </p:sp>
      <p:sp>
        <p:nvSpPr>
          <p:cNvPr id="4" name="Tijdelijke aanduiding voor dianummer 3"/>
          <p:cNvSpPr>
            <a:spLocks noGrp="1"/>
          </p:cNvSpPr>
          <p:nvPr>
            <p:ph type="sldNum" sz="quarter" idx="5"/>
          </p:nvPr>
        </p:nvSpPr>
        <p:spPr/>
        <p:txBody>
          <a:bodyPr/>
          <a:lstStyle/>
          <a:p>
            <a:fld id="{BA2B5DD4-A6A1-46AD-867B-35671541BBF7}" type="slidenum">
              <a:rPr lang="nl-NL" smtClean="0"/>
              <a:t>10</a:t>
            </a:fld>
            <a:endParaRPr lang="nl-NL"/>
          </a:p>
        </p:txBody>
      </p:sp>
    </p:spTree>
    <p:extLst>
      <p:ext uri="{BB962C8B-B14F-4D97-AF65-F5344CB8AC3E}">
        <p14:creationId xmlns:p14="http://schemas.microsoft.com/office/powerpoint/2010/main" val="3739498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A2B5DD4-A6A1-46AD-867B-35671541BBF7}" type="slidenum">
              <a:rPr lang="nl-NL" smtClean="0"/>
              <a:t>14</a:t>
            </a:fld>
            <a:endParaRPr lang="nl-NL"/>
          </a:p>
        </p:txBody>
      </p:sp>
    </p:spTree>
    <p:extLst>
      <p:ext uri="{BB962C8B-B14F-4D97-AF65-F5344CB8AC3E}">
        <p14:creationId xmlns:p14="http://schemas.microsoft.com/office/powerpoint/2010/main" val="1439953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van de wereld is het aantal gewervelde dieren in een bepaald gebied; gewervelde dieren zijn dieren met botten. </a:t>
            </a:r>
          </a:p>
          <a:p>
            <a:endParaRPr lang="nl-NL" dirty="0"/>
          </a:p>
          <a:p>
            <a:r>
              <a:rPr lang="nl-NL" dirty="0"/>
              <a:t>Het leven op aarde kent vele variaties. Of het nu gaat om de kleinste bacteriën, schimmels en planten of de grootste dieren, de tropische regenwouden of de Nederlandse weilanden, elke levensvorm, elk ecosysteem en elke genetische variatie is uniek en onvervangbaar. Deze grote verscheidenheid noemen we biodiversiteit.</a:t>
            </a:r>
          </a:p>
        </p:txBody>
      </p:sp>
      <p:sp>
        <p:nvSpPr>
          <p:cNvPr id="4" name="Tijdelijke aanduiding voor dianummer 3"/>
          <p:cNvSpPr>
            <a:spLocks noGrp="1"/>
          </p:cNvSpPr>
          <p:nvPr>
            <p:ph type="sldNum" sz="quarter" idx="5"/>
          </p:nvPr>
        </p:nvSpPr>
        <p:spPr/>
        <p:txBody>
          <a:bodyPr/>
          <a:lstStyle/>
          <a:p>
            <a:fld id="{BA2B5DD4-A6A1-46AD-867B-35671541BBF7}" type="slidenum">
              <a:rPr lang="nl-NL" smtClean="0"/>
              <a:t>15</a:t>
            </a:fld>
            <a:endParaRPr lang="nl-NL"/>
          </a:p>
        </p:txBody>
      </p:sp>
    </p:spTree>
    <p:extLst>
      <p:ext uri="{BB962C8B-B14F-4D97-AF65-F5344CB8AC3E}">
        <p14:creationId xmlns:p14="http://schemas.microsoft.com/office/powerpoint/2010/main" val="2412002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555555"/>
                </a:solidFill>
                <a:effectLst/>
                <a:latin typeface="Verdana" panose="020B0604030504040204" pitchFamily="34" charset="0"/>
              </a:rPr>
              <a:t>Veel levensvormen op de aarde zijn afhankelijk van elkaar. Daarin speelt variatie een belangrijke rol. Ook de mens kan zonder andere organismen niet bestaan. Biodiversiteit is behalve mooi, ook nuttig en noodzakelijk. Het zorgt niet alleen voor schoon water, vruchtbare grond en een stabiel klimaat, maar levert ook voedsel en grondstoffen voor huisvesting, kleding, brandstof en medicijnen. Deze natuurlijke hulpbronnen verschaffen bestaanszekerheid en vormen de basis voor onze welvaart. Biodiversiteit draagt bij aan de kwaliteit van leven en het welzijn van mensen.</a:t>
            </a:r>
            <a:endParaRPr lang="nl-NL" dirty="0"/>
          </a:p>
        </p:txBody>
      </p:sp>
      <p:sp>
        <p:nvSpPr>
          <p:cNvPr id="4" name="Tijdelijke aanduiding voor dianummer 3"/>
          <p:cNvSpPr>
            <a:spLocks noGrp="1"/>
          </p:cNvSpPr>
          <p:nvPr>
            <p:ph type="sldNum" sz="quarter" idx="5"/>
          </p:nvPr>
        </p:nvSpPr>
        <p:spPr/>
        <p:txBody>
          <a:bodyPr/>
          <a:lstStyle/>
          <a:p>
            <a:fld id="{BA2B5DD4-A6A1-46AD-867B-35671541BBF7}" type="slidenum">
              <a:rPr lang="nl-NL" smtClean="0"/>
              <a:t>17</a:t>
            </a:fld>
            <a:endParaRPr lang="nl-NL"/>
          </a:p>
        </p:txBody>
      </p:sp>
    </p:spTree>
    <p:extLst>
      <p:ext uri="{BB962C8B-B14F-4D97-AF65-F5344CB8AC3E}">
        <p14:creationId xmlns:p14="http://schemas.microsoft.com/office/powerpoint/2010/main" val="449651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Systeemdenken, gevolgen van gevolgen</a:t>
            </a:r>
          </a:p>
        </p:txBody>
      </p:sp>
      <p:sp>
        <p:nvSpPr>
          <p:cNvPr id="4" name="Tijdelijke aanduiding voor dianummer 3"/>
          <p:cNvSpPr>
            <a:spLocks noGrp="1"/>
          </p:cNvSpPr>
          <p:nvPr>
            <p:ph type="sldNum" sz="quarter" idx="5"/>
          </p:nvPr>
        </p:nvSpPr>
        <p:spPr/>
        <p:txBody>
          <a:bodyPr/>
          <a:lstStyle/>
          <a:p>
            <a:fld id="{9D15DCCC-3E9D-42DC-8130-75107311E7CC}" type="slidenum">
              <a:rPr lang="nl-NL" smtClean="0"/>
              <a:t>19</a:t>
            </a:fld>
            <a:endParaRPr lang="nl-NL"/>
          </a:p>
        </p:txBody>
      </p:sp>
    </p:spTree>
    <p:extLst>
      <p:ext uri="{BB962C8B-B14F-4D97-AF65-F5344CB8AC3E}">
        <p14:creationId xmlns:p14="http://schemas.microsoft.com/office/powerpoint/2010/main" val="3688383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D15DCCC-3E9D-42DC-8130-75107311E7CC}" type="slidenum">
              <a:rPr lang="nl-NL" smtClean="0"/>
              <a:t>20</a:t>
            </a:fld>
            <a:endParaRPr lang="nl-NL"/>
          </a:p>
        </p:txBody>
      </p:sp>
    </p:spTree>
    <p:extLst>
      <p:ext uri="{BB962C8B-B14F-4D97-AF65-F5344CB8AC3E}">
        <p14:creationId xmlns:p14="http://schemas.microsoft.com/office/powerpoint/2010/main" val="2549545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1" i="0" dirty="0">
                <a:solidFill>
                  <a:srgbClr val="009B48"/>
                </a:solidFill>
                <a:effectLst/>
                <a:latin typeface="Tahoma" panose="020B0604030504040204" pitchFamily="34" charset="0"/>
              </a:rPr>
              <a:t>Biodiversiteit wordt bedreigd</a:t>
            </a:r>
          </a:p>
          <a:p>
            <a:pPr algn="l"/>
            <a:r>
              <a:rPr lang="nl-NL" b="0" i="0" dirty="0">
                <a:solidFill>
                  <a:srgbClr val="555555"/>
                </a:solidFill>
                <a:effectLst/>
                <a:latin typeface="Verdana" panose="020B0604030504040204" pitchFamily="34" charset="0"/>
              </a:rPr>
              <a:t>Door wereldwijde klimaatverandering, toename van consumptie, vervuiling, introductie van vreemde soorten, overexploitatie van natuurgebieden en natuurlijke hulpbronnen wordt de biodiversiteit ernstig bedreigd. Plant- en diersoorten verdwijnen en ecosystemen raken verstoord. Schone lucht, zuiver water, een vruchtbare bodem en een stabiel klimaat zijn niet langer vanzelfsprekend. Dit treft mensen in arme landen, omdat zij vaak direct afhankelijk zijn van wat de bossen en het land voortbrengen, maar het treft ook onszelf. Aantasting van biodiversiteit en uitputting van natuurlijke hulpbronnen bedreigt uiteindelijk het voortbestaan van alle mensen.</a:t>
            </a:r>
          </a:p>
          <a:p>
            <a:endParaRPr lang="nl-NL" b="0" i="0" dirty="0">
              <a:solidFill>
                <a:srgbClr val="333333"/>
              </a:solidFill>
              <a:effectLst/>
              <a:latin typeface="vpro_vesta"/>
            </a:endParaRPr>
          </a:p>
          <a:p>
            <a:endParaRPr lang="nl-NL" b="0" i="0" dirty="0">
              <a:solidFill>
                <a:srgbClr val="333333"/>
              </a:solidFill>
              <a:effectLst/>
              <a:latin typeface="vpro_vesta"/>
            </a:endParaRPr>
          </a:p>
          <a:p>
            <a:r>
              <a:rPr lang="nl-NL" b="0" i="0" dirty="0">
                <a:solidFill>
                  <a:srgbClr val="333333"/>
                </a:solidFill>
                <a:effectLst/>
                <a:latin typeface="vpro_vesta"/>
              </a:rPr>
              <a:t>De biodiversiteit in Nederland staat onder druk. Biodiversiteit is belangrijk voor onze gezondheid en het klimaat. De verscheidenheid van leven in allerlei vormen, zorgt voor gezonde ecosystemen die het leven mogelijk maken. Alle soorten van planten en dieren binnen een ecosysteem zijn van elkaar afhankelijk en houden elkaar in balans. Het verdwijnen van één soort kan een plaag van de ander veroorzaken. Zo zorgt de processierups al jaren voor overlast omdat haar natuurlijke vijanden langzaam verdwijnen.</a:t>
            </a:r>
          </a:p>
          <a:p>
            <a:endParaRPr lang="nl-NL" b="0" i="0" dirty="0">
              <a:solidFill>
                <a:srgbClr val="333333"/>
              </a:solidFill>
              <a:effectLst/>
              <a:latin typeface="vpro_vesta"/>
            </a:endParaRPr>
          </a:p>
          <a:p>
            <a:r>
              <a:rPr lang="nl-NL" b="0" i="0" dirty="0">
                <a:solidFill>
                  <a:srgbClr val="333333"/>
                </a:solidFill>
                <a:effectLst/>
                <a:latin typeface="vpro_vesta"/>
              </a:rPr>
              <a:t>De gevolgen van biodiversiteitsverlies beperken zich echter niet tot de processierups. Het verdwijnen van insecten, dieren en planten kan leiden tot enorme plagen, </a:t>
            </a:r>
            <a:r>
              <a:rPr lang="nl-NL" b="0" i="0" dirty="0" err="1">
                <a:solidFill>
                  <a:srgbClr val="333333"/>
                </a:solidFill>
                <a:effectLst/>
                <a:latin typeface="vpro_vesta"/>
              </a:rPr>
              <a:t>droogtes</a:t>
            </a:r>
            <a:r>
              <a:rPr lang="nl-NL" b="0" i="0" dirty="0">
                <a:solidFill>
                  <a:srgbClr val="333333"/>
                </a:solidFill>
                <a:effectLst/>
                <a:latin typeface="vpro_vesta"/>
              </a:rPr>
              <a:t> en uiteindelijk het uitsterven van andere soorten tot gevolg hebben. Ook van de mens.</a:t>
            </a:r>
          </a:p>
          <a:p>
            <a:endParaRPr lang="nl-NL" b="0" i="0" dirty="0">
              <a:solidFill>
                <a:srgbClr val="333333"/>
              </a:solidFill>
              <a:effectLst/>
              <a:latin typeface="vpro_vesta"/>
            </a:endParaRPr>
          </a:p>
          <a:p>
            <a:endParaRPr lang="nl-NL" b="0" i="0" dirty="0">
              <a:solidFill>
                <a:srgbClr val="333333"/>
              </a:solidFill>
              <a:effectLst/>
              <a:latin typeface="vpro_vesta"/>
            </a:endParaRPr>
          </a:p>
          <a:p>
            <a:endParaRPr lang="nl-NL" dirty="0"/>
          </a:p>
        </p:txBody>
      </p:sp>
      <p:sp>
        <p:nvSpPr>
          <p:cNvPr id="4" name="Tijdelijke aanduiding voor dianummer 3"/>
          <p:cNvSpPr>
            <a:spLocks noGrp="1"/>
          </p:cNvSpPr>
          <p:nvPr>
            <p:ph type="sldNum" sz="quarter" idx="5"/>
          </p:nvPr>
        </p:nvSpPr>
        <p:spPr/>
        <p:txBody>
          <a:bodyPr/>
          <a:lstStyle/>
          <a:p>
            <a:fld id="{BA2B5DD4-A6A1-46AD-867B-35671541BBF7}" type="slidenum">
              <a:rPr lang="nl-NL" smtClean="0"/>
              <a:t>21</a:t>
            </a:fld>
            <a:endParaRPr lang="nl-NL"/>
          </a:p>
        </p:txBody>
      </p:sp>
    </p:spTree>
    <p:extLst>
      <p:ext uri="{BB962C8B-B14F-4D97-AF65-F5344CB8AC3E}">
        <p14:creationId xmlns:p14="http://schemas.microsoft.com/office/powerpoint/2010/main" val="11260891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dia">
    <p:spTree>
      <p:nvGrpSpPr>
        <p:cNvPr id="1" name=""/>
        <p:cNvGrpSpPr/>
        <p:nvPr/>
      </p:nvGrpSpPr>
      <p:grpSpPr>
        <a:xfrm>
          <a:off x="0" y="0"/>
          <a:ext cx="0" cy="0"/>
          <a:chOff x="0" y="0"/>
          <a:chExt cx="0" cy="0"/>
        </a:xfrm>
      </p:grpSpPr>
      <p:pic>
        <p:nvPicPr>
          <p:cNvPr id="7" name="Afbeelding 6" descr="Afbeelding met persoon, menigte&#10;&#10;Automatisch gegenereerde beschrijving">
            <a:extLst>
              <a:ext uri="{FF2B5EF4-FFF2-40B4-BE49-F238E27FC236}">
                <a16:creationId xmlns:a16="http://schemas.microsoft.com/office/drawing/2014/main" id="{D61A5846-9542-4568-9DFE-94882DCA62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873911"/>
            <a:ext cx="8676000" cy="1612489"/>
          </a:xfrm>
        </p:spPr>
        <p:txBody>
          <a:bodyPr anchor="b">
            <a:spAutoFit/>
          </a:bodyPr>
          <a:lstStyle>
            <a:lvl1pPr algn="l">
              <a:lnSpc>
                <a:spcPct val="85000"/>
              </a:lnSpc>
              <a:defRPr sz="6000" spc="-120" baseline="0">
                <a:solidFill>
                  <a:schemeClr val="accent1"/>
                </a:solidFill>
              </a:defRPr>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3A0EC739-FDAD-4DFD-AFC7-F84CCA0E384E}"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99F17E32-9C72-466D-9447-472DAE318B0E}" type="datetimeFigureOut">
              <a:rPr lang="nl-NL" smtClean="0"/>
              <a:t>21-2-2022</a:t>
            </a:fld>
            <a:endParaRPr lang="nl-NL"/>
          </a:p>
        </p:txBody>
      </p:sp>
      <p:grpSp>
        <p:nvGrpSpPr>
          <p:cNvPr id="8" name="Logo">
            <a:extLst>
              <a:ext uri="{FF2B5EF4-FFF2-40B4-BE49-F238E27FC236}">
                <a16:creationId xmlns:a16="http://schemas.microsoft.com/office/drawing/2014/main" id="{4453D30A-766F-4B73-9465-D7700EE84C99}"/>
              </a:ext>
            </a:extLst>
          </p:cNvPr>
          <p:cNvGrpSpPr>
            <a:grpSpLocks noChangeAspect="1"/>
          </p:cNvGrpSpPr>
          <p:nvPr/>
        </p:nvGrpSpPr>
        <p:grpSpPr>
          <a:xfrm>
            <a:off x="9056685" y="5896036"/>
            <a:ext cx="2750453" cy="571690"/>
            <a:chOff x="4033837" y="3000375"/>
            <a:chExt cx="2429593" cy="504996"/>
          </a:xfrm>
          <a:solidFill>
            <a:schemeClr val="accent1"/>
          </a:solidFill>
        </p:grpSpPr>
        <p:sp>
          <p:nvSpPr>
            <p:cNvPr id="9" name="Vrije vorm: vorm 8">
              <a:extLst>
                <a:ext uri="{FF2B5EF4-FFF2-40B4-BE49-F238E27FC236}">
                  <a16:creationId xmlns:a16="http://schemas.microsoft.com/office/drawing/2014/main" id="{436F56CC-3885-4BCC-A432-999DFDC6D00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1" name="Vrije vorm: vorm 10">
              <a:extLst>
                <a:ext uri="{FF2B5EF4-FFF2-40B4-BE49-F238E27FC236}">
                  <a16:creationId xmlns:a16="http://schemas.microsoft.com/office/drawing/2014/main" id="{B3BE0048-A137-4E71-A84E-BD4A3502F31B}"/>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B441755C-CFDF-4A02-8626-E1436024DEE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96659DC1-3EF9-4EBA-8591-714C27862E7A}"/>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0BF3F3A-7F1F-4D0B-AC01-A9874DE5180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5F03D626-4673-4183-9AA6-4B8AE4CA1244}"/>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AFAA3318-A295-4B7D-9844-674A26EA5CD4}"/>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Tree>
    <p:extLst>
      <p:ext uri="{BB962C8B-B14F-4D97-AF65-F5344CB8AC3E}">
        <p14:creationId xmlns:p14="http://schemas.microsoft.com/office/powerpoint/2010/main" val="2356852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Hoofdstuk met afbeelding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21-2-2022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tx1"/>
                </a:solidFill>
              </a:defRPr>
            </a:lvl1pPr>
          </a:lstStyle>
          <a:p>
            <a:fld id="{3A0EC739-FDAD-4DFD-AFC7-F84CCA0E384E}"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21" name="Logo">
            <a:extLst>
              <a:ext uri="{FF2B5EF4-FFF2-40B4-BE49-F238E27FC236}">
                <a16:creationId xmlns:a16="http://schemas.microsoft.com/office/drawing/2014/main" id="{DF413AD2-7FC6-4A2C-9ED4-EFF396CD56CB}"/>
              </a:ext>
            </a:extLst>
          </p:cNvPr>
          <p:cNvGrpSpPr>
            <a:grpSpLocks noChangeAspect="1"/>
          </p:cNvGrpSpPr>
          <p:nvPr/>
        </p:nvGrpSpPr>
        <p:grpSpPr>
          <a:xfrm>
            <a:off x="10999222" y="6308761"/>
            <a:ext cx="810000" cy="168361"/>
            <a:chOff x="4033837" y="3000375"/>
            <a:chExt cx="2429593" cy="504996"/>
          </a:xfrm>
          <a:solidFill>
            <a:schemeClr val="tx1"/>
          </a:solidFill>
        </p:grpSpPr>
        <p:sp>
          <p:nvSpPr>
            <p:cNvPr id="22" name="Vrije vorm: vorm 21">
              <a:extLst>
                <a:ext uri="{FF2B5EF4-FFF2-40B4-BE49-F238E27FC236}">
                  <a16:creationId xmlns:a16="http://schemas.microsoft.com/office/drawing/2014/main" id="{C35DBBAD-CFE2-468E-A5B8-9B5D64B2801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23" name="Vrije vorm: vorm 22">
              <a:extLst>
                <a:ext uri="{FF2B5EF4-FFF2-40B4-BE49-F238E27FC236}">
                  <a16:creationId xmlns:a16="http://schemas.microsoft.com/office/drawing/2014/main" id="{0DBC2CE3-1DE3-416B-BC17-4396260896B8}"/>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24" name="Vrije vorm: vorm 23">
              <a:extLst>
                <a:ext uri="{FF2B5EF4-FFF2-40B4-BE49-F238E27FC236}">
                  <a16:creationId xmlns:a16="http://schemas.microsoft.com/office/drawing/2014/main" id="{DD22A412-D436-4EFA-9833-FEEC06EBEE9F}"/>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25" name="Vrije vorm: vorm 24">
              <a:extLst>
                <a:ext uri="{FF2B5EF4-FFF2-40B4-BE49-F238E27FC236}">
                  <a16:creationId xmlns:a16="http://schemas.microsoft.com/office/drawing/2014/main" id="{37D3242E-9020-4400-99CC-726ED4D518E2}"/>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26" name="Vrije vorm: vorm 25">
              <a:extLst>
                <a:ext uri="{FF2B5EF4-FFF2-40B4-BE49-F238E27FC236}">
                  <a16:creationId xmlns:a16="http://schemas.microsoft.com/office/drawing/2014/main" id="{2D8AD5B1-D05B-4B65-92F2-FEE5323B0F3C}"/>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27" name="Vrije vorm: vorm 26">
              <a:extLst>
                <a:ext uri="{FF2B5EF4-FFF2-40B4-BE49-F238E27FC236}">
                  <a16:creationId xmlns:a16="http://schemas.microsoft.com/office/drawing/2014/main" id="{649EC10B-E95F-49E6-97BB-60C1AE632AC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8" name="Vrije vorm: vorm 27">
              <a:extLst>
                <a:ext uri="{FF2B5EF4-FFF2-40B4-BE49-F238E27FC236}">
                  <a16:creationId xmlns:a16="http://schemas.microsoft.com/office/drawing/2014/main" id="{8B788238-6643-4924-9470-03C1327A6B1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896976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Accent dia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pic>
        <p:nvPicPr>
          <p:cNvPr id="10" name="Vormentaal" descr="Afbeelding met tekst&#10;&#10;Automatisch gegenereerde beschrijving">
            <a:extLst>
              <a:ext uri="{FF2B5EF4-FFF2-40B4-BE49-F238E27FC236}">
                <a16:creationId xmlns:a16="http://schemas.microsoft.com/office/drawing/2014/main" id="{54F6A987-9670-44F2-9B36-4C0123CD9E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21-2-2022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8505825" cy="5832475"/>
          </a:xfrm>
        </p:spPr>
        <p:txBody>
          <a:bodyPr numCol="1" spcCol="180000" anchor="ctr"/>
          <a:lstStyle>
            <a:lvl1pPr marL="432000" indent="-432000">
              <a:spcBef>
                <a:spcPts val="1200"/>
              </a:spcBef>
              <a:defRPr sz="3000">
                <a:solidFill>
                  <a:schemeClr val="tx1"/>
                </a:solidFill>
              </a:defRPr>
            </a:lvl1pPr>
            <a:lvl2pPr marL="864000" indent="-432000">
              <a:spcBef>
                <a:spcPts val="1200"/>
              </a:spcBef>
              <a:defRPr sz="3000">
                <a:solidFill>
                  <a:schemeClr val="tx1"/>
                </a:solidFill>
              </a:defRPr>
            </a:lvl2pPr>
            <a:lvl3pPr marL="1296000" indent="-432000">
              <a:spcBef>
                <a:spcPts val="0"/>
              </a:spcBef>
              <a:defRPr sz="3000">
                <a:solidFill>
                  <a:schemeClr val="tx1"/>
                </a:solidFill>
              </a:defRPr>
            </a:lvl3pPr>
            <a:lvl4pPr>
              <a:spcBef>
                <a:spcPts val="1200"/>
              </a:spcBef>
              <a:defRPr sz="3000">
                <a:solidFill>
                  <a:schemeClr val="tx1"/>
                </a:solidFill>
              </a:defRPr>
            </a:lvl4pPr>
            <a:lvl5pPr>
              <a:spcBef>
                <a:spcPts val="1200"/>
              </a:spcBef>
              <a:defRPr sz="3000">
                <a:solidFill>
                  <a:schemeClr val="tx1"/>
                </a:solidFill>
              </a:defRPr>
            </a:lvl5pPr>
            <a:lvl6pPr>
              <a:spcBef>
                <a:spcPts val="1200"/>
              </a:spcBef>
              <a:defRPr sz="3000">
                <a:solidFill>
                  <a:schemeClr val="tx1"/>
                </a:solidFill>
              </a:defRPr>
            </a:lvl6pPr>
            <a:lvl7pPr>
              <a:spcBef>
                <a:spcPts val="1200"/>
              </a:spcBef>
              <a:defRPr sz="3000">
                <a:solidFill>
                  <a:schemeClr val="tx1"/>
                </a:solidFill>
              </a:defRPr>
            </a:lvl7pPr>
            <a:lvl8pPr>
              <a:spcBef>
                <a:spcPts val="1200"/>
              </a:spcBef>
              <a:defRPr sz="3000">
                <a:solidFill>
                  <a:schemeClr val="tx1"/>
                </a:solidFill>
              </a:defRPr>
            </a:lvl8pPr>
            <a:lvl9pPr>
              <a:spcBef>
                <a:spcPts val="1200"/>
              </a:spcBef>
              <a:defRPr sz="3000">
                <a:solidFill>
                  <a:schemeClr val="tx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11" name="Logo">
            <a:extLst>
              <a:ext uri="{FF2B5EF4-FFF2-40B4-BE49-F238E27FC236}">
                <a16:creationId xmlns:a16="http://schemas.microsoft.com/office/drawing/2014/main" id="{5A67ED8A-1F77-4759-810A-AC88E8934E9C}"/>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2" name="Vrije vorm: vorm 11">
              <a:extLst>
                <a:ext uri="{FF2B5EF4-FFF2-40B4-BE49-F238E27FC236}">
                  <a16:creationId xmlns:a16="http://schemas.microsoft.com/office/drawing/2014/main" id="{8FE7ED73-845F-466E-88CA-8FF5121DB4C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7EFBE599-2450-43C2-B3B8-66B87E75C6D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32CC8B6-CA02-4155-A71F-2783491CB730}"/>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2DCE2F1-84DB-42AC-A0A6-15D6B58F93E7}"/>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C012A12D-CD90-401D-9811-125E09DDDB97}"/>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B6613E1E-1F23-466D-9B4B-F2ADDE8656A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B6C9BD3F-17C3-4321-8B85-B2F1D3FD4A5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1986228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Accent dia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21-2-2022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3A0EC739-FDAD-4DFD-AFC7-F84CCA0E384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11449050" cy="5832475"/>
          </a:xfrm>
        </p:spPr>
        <p:txBody>
          <a:bodyPr numCol="1" spcCol="180000" anchor="ctr"/>
          <a:lstStyle>
            <a:lvl1pPr marL="432000" indent="-432000">
              <a:spcBef>
                <a:spcPts val="1200"/>
              </a:spcBef>
              <a:defRPr sz="3000">
                <a:solidFill>
                  <a:schemeClr val="accent1"/>
                </a:solidFill>
              </a:defRPr>
            </a:lvl1pPr>
            <a:lvl2pPr marL="864000" indent="-432000">
              <a:spcBef>
                <a:spcPts val="1200"/>
              </a:spcBef>
              <a:defRPr sz="3000">
                <a:solidFill>
                  <a:schemeClr val="accent1"/>
                </a:solidFill>
              </a:defRPr>
            </a:lvl2pPr>
            <a:lvl3pPr marL="1296000" indent="-432000">
              <a:spcBef>
                <a:spcPts val="0"/>
              </a:spcBef>
              <a:defRPr sz="3000">
                <a:solidFill>
                  <a:schemeClr val="accent1"/>
                </a:solidFill>
              </a:defRPr>
            </a:lvl3pPr>
            <a:lvl4pPr>
              <a:spcBef>
                <a:spcPts val="1200"/>
              </a:spcBef>
              <a:defRPr sz="3000">
                <a:solidFill>
                  <a:schemeClr val="accent1"/>
                </a:solidFill>
              </a:defRPr>
            </a:lvl4pPr>
            <a:lvl5pPr>
              <a:spcBef>
                <a:spcPts val="1200"/>
              </a:spcBef>
              <a:defRPr sz="3000">
                <a:solidFill>
                  <a:schemeClr val="accent1"/>
                </a:solidFill>
              </a:defRPr>
            </a:lvl5pPr>
            <a:lvl6pPr>
              <a:spcBef>
                <a:spcPts val="1200"/>
              </a:spcBef>
              <a:defRPr sz="3000">
                <a:solidFill>
                  <a:schemeClr val="accent1"/>
                </a:solidFill>
              </a:defRPr>
            </a:lvl6pPr>
            <a:lvl7pPr>
              <a:spcBef>
                <a:spcPts val="1200"/>
              </a:spcBef>
              <a:defRPr sz="3000">
                <a:solidFill>
                  <a:schemeClr val="accent1"/>
                </a:solidFill>
              </a:defRPr>
            </a:lvl7pPr>
            <a:lvl8pPr>
              <a:spcBef>
                <a:spcPts val="1200"/>
              </a:spcBef>
              <a:defRPr sz="3000">
                <a:solidFill>
                  <a:schemeClr val="accent1"/>
                </a:solidFill>
              </a:defRPr>
            </a:lvl8pPr>
            <a:lvl9pPr>
              <a:spcBef>
                <a:spcPts val="1200"/>
              </a:spcBef>
              <a:defRPr sz="3000">
                <a:solidFill>
                  <a:schemeClr val="accent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9" name="Logo">
            <a:extLst>
              <a:ext uri="{FF2B5EF4-FFF2-40B4-BE49-F238E27FC236}">
                <a16:creationId xmlns:a16="http://schemas.microsoft.com/office/drawing/2014/main" id="{9B22A25C-190B-4ED6-B8BF-C55218FB3D57}"/>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A3FEF0A4-EC1B-425C-A78F-DA83B9CF788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D9D5AAEF-7447-4BBC-805D-2129ED1DAAA1}"/>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327784A-7303-4EEF-8BA5-8360E9D1F53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5C2DC8A-1B7A-4FDD-8F4B-A0AA89F71C7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FF0EA9D2-F39B-4B39-9690-A5B30E3787F8}"/>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920D4351-8D5E-42EF-A387-B8400833BD40}"/>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D29B61A3-5E96-49CC-AB23-C9E1480B629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839418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el en tekst 2 kolommen">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A3CFE1A-5F55-4AFF-9E62-B3A39DA884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21-2-2022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11449050" cy="4419599"/>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Tree>
    <p:extLst>
      <p:ext uri="{BB962C8B-B14F-4D97-AF65-F5344CB8AC3E}">
        <p14:creationId xmlns:p14="http://schemas.microsoft.com/office/powerpoint/2010/main" val="2072581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el tekst en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38799" cy="1160403"/>
          </a:xfrm>
        </p:spPr>
        <p:txBody>
          <a:bodyPr/>
          <a:lstStyle/>
          <a:p>
            <a:r>
              <a:rPr lang="nl-NL" noProof="0"/>
              <a:t>Klik om stijl te bewerken</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21-2-2022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0" name="Logo">
            <a:extLst>
              <a:ext uri="{FF2B5EF4-FFF2-40B4-BE49-F238E27FC236}">
                <a16:creationId xmlns:a16="http://schemas.microsoft.com/office/drawing/2014/main" id="{42160A09-3D65-4023-B2D9-19CBE4033D7D}"/>
              </a:ext>
            </a:extLst>
          </p:cNvPr>
          <p:cNvSpPr>
            <a:spLocks noGrp="1"/>
          </p:cNvSpPr>
          <p:nvPr>
            <p:ph type="body" sz="quarter" idx="15"/>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78207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el tekst en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6175377" y="296863"/>
            <a:ext cx="5638799"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21-2-2022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7"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0"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1494206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kst en afbeelding rechts en ond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21-2-2022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64071"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6175377"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Tree>
    <p:extLst>
      <p:ext uri="{BB962C8B-B14F-4D97-AF65-F5344CB8AC3E}">
        <p14:creationId xmlns:p14="http://schemas.microsoft.com/office/powerpoint/2010/main" val="29137987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kst en afbeelding links 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21-2-2022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6" y="1700212"/>
            <a:ext cx="4823846"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10237934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kst met 2 afbeeldingen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21-2-2022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715236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7620000" y="1700212"/>
            <a:ext cx="4200525"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11" name="Tijdelijke aanduiding voor afbeelding 24">
            <a:extLst>
              <a:ext uri="{FF2B5EF4-FFF2-40B4-BE49-F238E27FC236}">
                <a16:creationId xmlns:a16="http://schemas.microsoft.com/office/drawing/2014/main" id="{D8BB524D-FB97-48EA-9B22-1D40DF7B05C9}"/>
              </a:ext>
            </a:extLst>
          </p:cNvPr>
          <p:cNvSpPr>
            <a:spLocks noGrp="1"/>
          </p:cNvSpPr>
          <p:nvPr>
            <p:ph type="pic" sz="quarter" idx="17"/>
          </p:nvPr>
        </p:nvSpPr>
        <p:spPr>
          <a:xfrm>
            <a:off x="4040412" y="171183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509239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ussendia 01">
    <p:bg>
      <p:bgPr>
        <a:solidFill>
          <a:schemeClr val="tx1"/>
        </a:solidFill>
        <a:effectLst/>
      </p:bgPr>
    </p:bg>
    <p:spTree>
      <p:nvGrpSpPr>
        <p:cNvPr id="1" name=""/>
        <p:cNvGrpSpPr/>
        <p:nvPr/>
      </p:nvGrpSpPr>
      <p:grpSpPr>
        <a:xfrm>
          <a:off x="0" y="0"/>
          <a:ext cx="0" cy="0"/>
          <a:chOff x="0" y="0"/>
          <a:chExt cx="0" cy="0"/>
        </a:xfrm>
      </p:grpSpPr>
      <p:pic>
        <p:nvPicPr>
          <p:cNvPr id="12" name="Vormentaal" descr="Afbeelding met kaart&#10;&#10;Automatisch gegenereerde beschrijving">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3A0EC739-FDAD-4DFD-AFC7-F84CCA0E384E}"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99F17E32-9C72-466D-9447-472DAE318B0E}" type="datetimeFigureOut">
              <a:rPr lang="nl-NL" smtClean="0"/>
              <a:t>21-2-2022</a:t>
            </a:fld>
            <a:endParaRPr lang="nl-NL"/>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0800" y="3958225"/>
            <a:ext cx="8676000" cy="2171113"/>
          </a:xfrm>
        </p:spPr>
        <p:txBody>
          <a:bodyPr anchor="b">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8" name="Logo">
            <a:extLst>
              <a:ext uri="{FF2B5EF4-FFF2-40B4-BE49-F238E27FC236}">
                <a16:creationId xmlns:a16="http://schemas.microsoft.com/office/drawing/2014/main" id="{16CD576B-E897-48B0-9871-C2287A8890B3}"/>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5B8DA7BB-2108-4AFD-9102-7DC9FFD16BBF}"/>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E8C04E09-04E3-4C01-8AA7-B2D4A35B8067}"/>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3D0FDDE-9B11-4A56-839A-9AFA0CB281CA}"/>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BCBE34-961B-423B-A57F-D1312758DE6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21236955-7D40-41B5-8916-1664B1CCFDCB}"/>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73588406-8542-4E2B-BA4D-DC2F5330FDB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6522910-EB60-4FB9-A5B5-C7D73ECFA32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5754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B94A498D-C906-4812-959B-BBA6D4E948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21-2-2022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Tree>
    <p:extLst>
      <p:ext uri="{BB962C8B-B14F-4D97-AF65-F5344CB8AC3E}">
        <p14:creationId xmlns:p14="http://schemas.microsoft.com/office/powerpoint/2010/main" val="12708792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ussendia 02">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3A0EC739-FDAD-4DFD-AFC7-F84CCA0E384E}"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99F17E32-9C72-466D-9447-472DAE318B0E}" type="datetimeFigureOut">
              <a:rPr lang="nl-NL" smtClean="0"/>
              <a:t>21-2-2022</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2610355"/>
            <a:ext cx="5645149" cy="3518983"/>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2"/>
            <a:ext cx="7197725" cy="2088000"/>
          </a:xfrm>
        </p:spPr>
        <p:txBody>
          <a:bodyPr wrap="square" anchor="t"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4E91454C-1553-4226-A18E-25F69480BDCF}"/>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B26949AC-436E-4C19-94E9-76BBD7A6429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8EE68E4-D104-4232-99AA-C330583CD84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EBF829A-4EAA-4730-BCBC-AC5AEB4A48E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F90529B0-CDE6-4EEA-B9BA-EF302169B8D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08040EA0-554D-42EC-92EB-7BEB618A7A6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19A56E6-7AE0-4AE2-B24B-8521D266EF5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456857BC-28DF-4422-BDB9-EE446942840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795829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ussendia 03">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3A0EC739-FDAD-4DFD-AFC7-F84CCA0E384E}"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99F17E32-9C72-466D-9447-472DAE318B0E}" type="datetimeFigureOut">
              <a:rPr lang="nl-NL" smtClean="0"/>
              <a:t>21-2-2022</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5155915"/>
            <a:ext cx="7668000" cy="973424"/>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824163"/>
            <a:ext cx="7668000" cy="2082553"/>
          </a:xfrm>
        </p:spPr>
        <p:txBody>
          <a:bodyPr wrap="square" anchor="b"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9733E39C-4C40-4389-8C21-2D43E063DC7B}"/>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781389AE-32D9-461C-A3C8-7E1C8F5A9338}"/>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A821575-1DC5-4AF8-AFAA-E319B98997CE}"/>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260798AD-8169-44B2-95BB-A78E80C71DF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F9DCE5D-B239-4F39-B873-FF28358F9A3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23D429B-CC1E-4F4C-9BE0-93B982E1AB22}"/>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82EC02D2-A6C2-45F4-A22B-ACF9769F3EF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CE661FFD-63E2-4ACF-B5AE-7F72D4EB7A8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855690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el afbeelding vollebreedte en tekst 2 kolomm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21-2-2022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4" y="1700213"/>
            <a:ext cx="11437745" cy="2859087"/>
          </a:xfrm>
          <a:solidFill>
            <a:schemeClr val="accent3">
              <a:lumMod val="20000"/>
              <a:lumOff val="80000"/>
            </a:schemeClr>
          </a:solidFill>
        </p:spPr>
        <p:txBody>
          <a:bodyPr tIns="1800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4721300"/>
            <a:ext cx="11437745" cy="1408037"/>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23393949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Afbeelding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99F17E32-9C72-466D-9447-472DAE318B0E}" type="datetimeFigureOut">
              <a:rPr lang="nl-NL" smtClean="0"/>
              <a:t>21-2-2022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3A0EC739-FDAD-4DFD-AFC7-F84CCA0E384E}" type="slidenum">
              <a:rPr lang="nl-NL" smtClean="0"/>
              <a:t>‹nr.›</a:t>
            </a:fld>
            <a:endParaRPr lang="nl-NL"/>
          </a:p>
        </p:txBody>
      </p:sp>
      <p:sp>
        <p:nvSpPr>
          <p:cNvPr id="5" name="Tijdelijke aanduiding voor afbeelding 24">
            <a:extLst>
              <a:ext uri="{FF2B5EF4-FFF2-40B4-BE49-F238E27FC236}">
                <a16:creationId xmlns:a16="http://schemas.microsoft.com/office/drawing/2014/main" id="{60BC0BA4-B3C0-4FA6-9353-2297928C7879}"/>
              </a:ext>
            </a:extLst>
          </p:cNvPr>
          <p:cNvSpPr>
            <a:spLocks noGrp="1"/>
          </p:cNvSpPr>
          <p:nvPr>
            <p:ph type="pic" sz="quarter" idx="14"/>
          </p:nvPr>
        </p:nvSpPr>
        <p:spPr>
          <a:xfrm>
            <a:off x="371474" y="296863"/>
            <a:ext cx="11449051" cy="5832474"/>
          </a:xfrm>
          <a:solidFill>
            <a:schemeClr val="accent3">
              <a:lumMod val="20000"/>
              <a:lumOff val="80000"/>
            </a:schemeClr>
          </a:solidFill>
        </p:spPr>
        <p:txBody>
          <a:bodyPr tIns="3420000"/>
          <a:lstStyle>
            <a:lvl1pPr marL="0" indent="0" algn="ctr">
              <a:buNone/>
              <a:defRPr>
                <a:solidFill>
                  <a:schemeClr val="tx1"/>
                </a:solidFill>
              </a:defRPr>
            </a:lvl1pPr>
          </a:lstStyle>
          <a:p>
            <a:r>
              <a:rPr lang="nl-NL" noProof="0"/>
              <a:t>Klik op het pictogram als u een afbeelding wilt toevoegen</a:t>
            </a:r>
          </a:p>
        </p:txBody>
      </p:sp>
      <p:grpSp>
        <p:nvGrpSpPr>
          <p:cNvPr id="7" name="Logo">
            <a:extLst>
              <a:ext uri="{FF2B5EF4-FFF2-40B4-BE49-F238E27FC236}">
                <a16:creationId xmlns:a16="http://schemas.microsoft.com/office/drawing/2014/main" id="{BE06C8B0-721A-49E2-B715-76D2C888884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8" name="Vrije vorm: vorm 7">
              <a:extLst>
                <a:ext uri="{FF2B5EF4-FFF2-40B4-BE49-F238E27FC236}">
                  <a16:creationId xmlns:a16="http://schemas.microsoft.com/office/drawing/2014/main" id="{839046D3-9D24-4E40-9FBD-3369D41A7D1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9" name="Vrije vorm: vorm 8">
              <a:extLst>
                <a:ext uri="{FF2B5EF4-FFF2-40B4-BE49-F238E27FC236}">
                  <a16:creationId xmlns:a16="http://schemas.microsoft.com/office/drawing/2014/main" id="{C7E72124-D07D-40DD-80FF-BB8A322D07D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B1086FB4-193A-4073-A630-AA2FFC029684}"/>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80EE26EF-ABEC-4B70-B3A4-3FDD556815C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6797E3F4-ABBA-48AE-86C1-197489A5E3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DB90C388-8785-4A01-B21E-5DBEBB14068B}"/>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9FF72011-B28D-4AA7-BCC5-1F1011E894B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0965104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Media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99F17E32-9C72-466D-9447-472DAE318B0E}" type="datetimeFigureOut">
              <a:rPr lang="nl-NL" smtClean="0"/>
              <a:t>21-2-2022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3A0EC739-FDAD-4DFD-AFC7-F84CCA0E384E}" type="slidenum">
              <a:rPr lang="nl-NL" smtClean="0"/>
              <a:t>‹nr.›</a:t>
            </a:fld>
            <a:endParaRPr lang="nl-NL"/>
          </a:p>
        </p:txBody>
      </p:sp>
      <p:sp>
        <p:nvSpPr>
          <p:cNvPr id="8" name="Tijdelijke aanduiding voor media 7">
            <a:extLst>
              <a:ext uri="{FF2B5EF4-FFF2-40B4-BE49-F238E27FC236}">
                <a16:creationId xmlns:a16="http://schemas.microsoft.com/office/drawing/2014/main" id="{7AE70508-E50F-4E18-B84B-D58C94FD7D40}"/>
              </a:ext>
            </a:extLst>
          </p:cNvPr>
          <p:cNvSpPr>
            <a:spLocks noGrp="1"/>
          </p:cNvSpPr>
          <p:nvPr>
            <p:ph type="media" sz="quarter" idx="16"/>
          </p:nvPr>
        </p:nvSpPr>
        <p:spPr>
          <a:xfrm>
            <a:off x="371474" y="296862"/>
            <a:ext cx="11449051" cy="5832475"/>
          </a:xfrm>
          <a:solidFill>
            <a:schemeClr val="accent3">
              <a:lumMod val="20000"/>
              <a:lumOff val="80000"/>
            </a:schemeClr>
          </a:solidFill>
        </p:spPr>
        <p:txBody>
          <a:bodyPr tIns="3420000"/>
          <a:lstStyle>
            <a:lvl1pPr marL="0" indent="0" algn="ctr">
              <a:buNone/>
              <a:defRPr/>
            </a:lvl1pPr>
          </a:lstStyle>
          <a:p>
            <a:r>
              <a:rPr lang="nl-NL" noProof="0"/>
              <a:t>Klik op het pictogram als u media wilt toevoegen</a:t>
            </a:r>
          </a:p>
        </p:txBody>
      </p:sp>
      <p:grpSp>
        <p:nvGrpSpPr>
          <p:cNvPr id="7" name="Logo">
            <a:extLst>
              <a:ext uri="{FF2B5EF4-FFF2-40B4-BE49-F238E27FC236}">
                <a16:creationId xmlns:a16="http://schemas.microsoft.com/office/drawing/2014/main" id="{ED070378-6346-44C3-B364-5C0D56E28321}"/>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07435556-C806-4457-B9BE-1EA9F37BC9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DBFC113C-56FD-4497-87FD-8364D998AE3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5D927205-7C6D-44F4-9E5D-7408D8E7E41E}"/>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20DB4A73-5764-4B59-B48C-5F8EF74089BE}"/>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EFA210F-9BA1-464F-A9F3-21E9C90A8A7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8DB2FA1F-8F1E-4FBC-B970-55C793743C3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B336A78-36FD-43EF-99B5-07059DA75C6E}"/>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401205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24791B-2C2D-4140-B7A1-522815ADE90B}"/>
              </a:ext>
            </a:extLst>
          </p:cNvPr>
          <p:cNvSpPr>
            <a:spLocks noGrp="1"/>
          </p:cNvSpPr>
          <p:nvPr>
            <p:ph type="title"/>
          </p:nvPr>
        </p:nvSpPr>
        <p:spPr/>
        <p:txBody>
          <a:bodyPr/>
          <a:lstStyle/>
          <a:p>
            <a:r>
              <a:rPr lang="nl-NL" noProof="0"/>
              <a:t>Klik om stijl te bewerken</a:t>
            </a:r>
          </a:p>
        </p:txBody>
      </p:sp>
      <p:sp>
        <p:nvSpPr>
          <p:cNvPr id="3" name="Tijdelijke aanduiding voor datum 2">
            <a:extLst>
              <a:ext uri="{FF2B5EF4-FFF2-40B4-BE49-F238E27FC236}">
                <a16:creationId xmlns:a16="http://schemas.microsoft.com/office/drawing/2014/main" id="{BF17EC4C-87B8-4E8F-9F99-FC096F832CD1}"/>
              </a:ext>
            </a:extLst>
          </p:cNvPr>
          <p:cNvSpPr>
            <a:spLocks noGrp="1"/>
          </p:cNvSpPr>
          <p:nvPr>
            <p:ph type="dt" sz="half" idx="10"/>
          </p:nvPr>
        </p:nvSpPr>
        <p:spPr/>
        <p:txBody>
          <a:bodyPr/>
          <a:lstStyle/>
          <a:p>
            <a:fld id="{99F17E32-9C72-466D-9447-472DAE318B0E}" type="datetimeFigureOut">
              <a:rPr lang="nl-NL" smtClean="0"/>
              <a:t>21-2-2022</a:t>
            </a:fld>
            <a:endParaRPr lang="nl-NL"/>
          </a:p>
        </p:txBody>
      </p:sp>
      <p:sp>
        <p:nvSpPr>
          <p:cNvPr id="4" name="Tijdelijke aanduiding voor voettekst 3">
            <a:extLst>
              <a:ext uri="{FF2B5EF4-FFF2-40B4-BE49-F238E27FC236}">
                <a16:creationId xmlns:a16="http://schemas.microsoft.com/office/drawing/2014/main" id="{41AC693F-75DB-4995-9D17-1E47D6690EE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E2D9A0A-D0CB-48B3-81C8-1A1ED81F62B5}"/>
              </a:ext>
            </a:extLst>
          </p:cNvPr>
          <p:cNvSpPr>
            <a:spLocks noGrp="1"/>
          </p:cNvSpPr>
          <p:nvPr>
            <p:ph type="sldNum" sz="quarter" idx="12"/>
          </p:nvPr>
        </p:nvSpPr>
        <p:spPr/>
        <p:txBody>
          <a:bodyPr/>
          <a:lstStyle/>
          <a:p>
            <a:fld id="{3A0EC739-FDAD-4DFD-AFC7-F84CCA0E384E}" type="slidenum">
              <a:rPr lang="nl-NL" smtClean="0"/>
              <a:t>‹nr.›</a:t>
            </a:fld>
            <a:endParaRPr lang="nl-NL"/>
          </a:p>
        </p:txBody>
      </p:sp>
      <p:pic>
        <p:nvPicPr>
          <p:cNvPr id="6" name="Vormentaal">
            <a:extLst>
              <a:ext uri="{FF2B5EF4-FFF2-40B4-BE49-F238E27FC236}">
                <a16:creationId xmlns:a16="http://schemas.microsoft.com/office/drawing/2014/main" id="{373D6FA9-37F7-49E5-8799-7DD48471C2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090044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99F17E32-9C72-466D-9447-472DAE318B0E}" type="datetimeFigureOut">
              <a:rPr lang="nl-NL" smtClean="0"/>
              <a:t>21-2-2022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3A0EC739-FDAD-4DFD-AFC7-F84CCA0E384E}" type="slidenum">
              <a:rPr lang="nl-NL" smtClean="0"/>
              <a:t>‹nr.›</a:t>
            </a:fld>
            <a:endParaRPr lang="nl-NL"/>
          </a:p>
        </p:txBody>
      </p:sp>
    </p:spTree>
    <p:extLst>
      <p:ext uri="{BB962C8B-B14F-4D97-AF65-F5344CB8AC3E}">
        <p14:creationId xmlns:p14="http://schemas.microsoft.com/office/powerpoint/2010/main" val="140528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Cover 02">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p:nvPr>
        </p:nvSpPr>
        <p:spPr>
          <a:xfrm>
            <a:off x="371476" y="-1368000"/>
            <a:ext cx="11449049" cy="1160403"/>
          </a:xfrm>
        </p:spPr>
        <p:txBody>
          <a:bodyPr/>
          <a:lstStyle>
            <a:lvl1pPr>
              <a:defRPr>
                <a:solidFill>
                  <a:srgbClr val="E6E6E6"/>
                </a:solidFill>
              </a:defRPr>
            </a:lvl1pPr>
          </a:lstStyle>
          <a:p>
            <a:r>
              <a:rPr lang="nl-NL"/>
              <a:t>Klik om stijl te bewerken</a:t>
            </a:r>
            <a:endParaRPr lang="en-GB" dirty="0"/>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99F17E32-9C72-466D-9447-472DAE318B0E}" type="datetimeFigureOut">
              <a:rPr lang="nl-NL" smtClean="0"/>
              <a:t>21-2-2022</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3A0EC739-FDAD-4DFD-AFC7-F84CCA0E384E}" type="slidenum">
              <a:rPr lang="nl-NL" smtClean="0"/>
              <a:t>‹nr.›</a:t>
            </a:fld>
            <a:endParaRPr lang="nl-NL"/>
          </a:p>
        </p:txBody>
      </p:sp>
      <p:grpSp>
        <p:nvGrpSpPr>
          <p:cNvPr id="10" name="Logo">
            <a:extLst>
              <a:ext uri="{FF2B5EF4-FFF2-40B4-BE49-F238E27FC236}">
                <a16:creationId xmlns:a16="http://schemas.microsoft.com/office/drawing/2014/main" id="{09A5E9CB-7208-4222-9A98-77DE04E02C44}"/>
              </a:ext>
            </a:extLst>
          </p:cNvPr>
          <p:cNvGrpSpPr>
            <a:grpSpLocks noChangeAspect="1"/>
          </p:cNvGrpSpPr>
          <p:nvPr/>
        </p:nvGrpSpPr>
        <p:grpSpPr>
          <a:xfrm>
            <a:off x="3721021" y="2946447"/>
            <a:ext cx="4752000" cy="987712"/>
            <a:chOff x="4033837" y="3000375"/>
            <a:chExt cx="2429593" cy="504996"/>
          </a:xfrm>
          <a:solidFill>
            <a:schemeClr val="tx1"/>
          </a:solidFill>
        </p:grpSpPr>
        <p:sp>
          <p:nvSpPr>
            <p:cNvPr id="11" name="Vrije vorm: vorm 10">
              <a:extLst>
                <a:ext uri="{FF2B5EF4-FFF2-40B4-BE49-F238E27FC236}">
                  <a16:creationId xmlns:a16="http://schemas.microsoft.com/office/drawing/2014/main" id="{3D33F121-C6D0-4D68-B23A-1D11CD35C8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DC333564-E202-4127-8B36-153801B435F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6401D170-B725-4C5E-8317-5066426601BD}"/>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4C10DC94-C96B-4FF1-BF11-60A603FB3298}"/>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DBC6BA58-73DC-4FF2-9E1D-50C63F9E85F3}"/>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6184A829-A8B6-4C71-ADBD-B905438B8FE8}"/>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1F5AEC25-04C1-4108-9D28-BAB78CF2F6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en-GB"/>
            </a:p>
          </p:txBody>
        </p:sp>
      </p:grpSp>
    </p:spTree>
    <p:extLst>
      <p:ext uri="{BB962C8B-B14F-4D97-AF65-F5344CB8AC3E}">
        <p14:creationId xmlns:p14="http://schemas.microsoft.com/office/powerpoint/2010/main" val="12476229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over met afsluiting">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hasCustomPrompt="1"/>
          </p:nvPr>
        </p:nvSpPr>
        <p:spPr>
          <a:xfrm>
            <a:off x="2590801" y="2861100"/>
            <a:ext cx="7010400" cy="1160403"/>
          </a:xfrm>
        </p:spPr>
        <p:txBody>
          <a:bodyPr anchor="ctr"/>
          <a:lstStyle>
            <a:lvl1pPr algn="ctr">
              <a:defRPr sz="4800">
                <a:solidFill>
                  <a:schemeClr val="tx1"/>
                </a:solidFill>
              </a:defRPr>
            </a:lvl1pPr>
          </a:lstStyle>
          <a:p>
            <a:r>
              <a:rPr lang="en-GB" dirty="0"/>
              <a:t>Call to action</a:t>
            </a:r>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99F17E32-9C72-466D-9447-472DAE318B0E}" type="datetimeFigureOut">
              <a:rPr lang="nl-NL" smtClean="0"/>
              <a:t>21-2-2022</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3A0EC739-FDAD-4DFD-AFC7-F84CCA0E384E}" type="slidenum">
              <a:rPr lang="nl-NL" smtClean="0"/>
              <a:t>‹nr.›</a:t>
            </a:fld>
            <a:endParaRPr lang="nl-NL"/>
          </a:p>
        </p:txBody>
      </p:sp>
    </p:spTree>
    <p:extLst>
      <p:ext uri="{BB962C8B-B14F-4D97-AF65-F5344CB8AC3E}">
        <p14:creationId xmlns:p14="http://schemas.microsoft.com/office/powerpoint/2010/main" val="37983741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Handleiding verkort">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99F17E32-9C72-466D-9447-472DAE318B0E}" type="datetimeFigureOut">
              <a:rPr lang="nl-NL" smtClean="0"/>
              <a:t>21-2-2022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3A0EC739-FDAD-4DFD-AFC7-F84CCA0E384E}" type="slidenum">
              <a:rPr lang="nl-NL" smtClean="0"/>
              <a:t>‹nr.›</a:t>
            </a:fld>
            <a:endParaRPr lang="nl-NL"/>
          </a:p>
        </p:txBody>
      </p:sp>
      <p:grpSp>
        <p:nvGrpSpPr>
          <p:cNvPr id="155" name="Groep 154">
            <a:extLst>
              <a:ext uri="{FF2B5EF4-FFF2-40B4-BE49-F238E27FC236}">
                <a16:creationId xmlns:a16="http://schemas.microsoft.com/office/drawing/2014/main" id="{8CB0D178-BA37-41D2-857F-9B318F492987}"/>
              </a:ext>
            </a:extLst>
          </p:cNvPr>
          <p:cNvGrpSpPr/>
          <p:nvPr/>
        </p:nvGrpSpPr>
        <p:grpSpPr>
          <a:xfrm>
            <a:off x="371475" y="1700213"/>
            <a:ext cx="4703444" cy="4844910"/>
            <a:chOff x="371475" y="1700213"/>
            <a:chExt cx="4703444" cy="4844910"/>
          </a:xfrm>
        </p:grpSpPr>
        <p:sp>
          <p:nvSpPr>
            <p:cNvPr id="16" name="Rechthoek 15">
              <a:extLst>
                <a:ext uri="{FF2B5EF4-FFF2-40B4-BE49-F238E27FC236}">
                  <a16:creationId xmlns:a16="http://schemas.microsoft.com/office/drawing/2014/main" id="{6A98CBCD-00C0-422C-9F30-BBF939342CA5}"/>
                </a:ext>
              </a:extLst>
            </p:cNvPr>
            <p:cNvSpPr/>
            <p:nvPr/>
          </p:nvSpPr>
          <p:spPr>
            <a:xfrm>
              <a:off x="389677" y="1700213"/>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Tekst stijlen</a:t>
              </a:r>
            </a:p>
          </p:txBody>
        </p:sp>
        <p:cxnSp>
          <p:nvCxnSpPr>
            <p:cNvPr id="18" name="Rechte verbindingslijn 17">
              <a:extLst>
                <a:ext uri="{FF2B5EF4-FFF2-40B4-BE49-F238E27FC236}">
                  <a16:creationId xmlns:a16="http://schemas.microsoft.com/office/drawing/2014/main" id="{EBD31D65-B061-4E17-BE29-FD7A27E084FF}"/>
                </a:ext>
              </a:extLst>
            </p:cNvPr>
            <p:cNvCxnSpPr>
              <a:cxnSpLocks/>
            </p:cNvCxnSpPr>
            <p:nvPr/>
          </p:nvCxnSpPr>
          <p:spPr>
            <a:xfrm>
              <a:off x="389676" y="1941848"/>
              <a:ext cx="4685243" cy="0"/>
            </a:xfrm>
            <a:prstGeom prst="line">
              <a:avLst/>
            </a:prstGeom>
            <a:noFill/>
            <a:ln w="3175" cap="flat" cmpd="sng" algn="ctr">
              <a:solidFill>
                <a:schemeClr val="accent2"/>
              </a:solidFill>
              <a:prstDash val="solid"/>
            </a:ln>
            <a:effectLst/>
          </p:spPr>
        </p:cxnSp>
        <p:grpSp>
          <p:nvGrpSpPr>
            <p:cNvPr id="19" name="Groep 18">
              <a:extLst>
                <a:ext uri="{FF2B5EF4-FFF2-40B4-BE49-F238E27FC236}">
                  <a16:creationId xmlns:a16="http://schemas.microsoft.com/office/drawing/2014/main" id="{5548C717-B830-4467-8DBF-5EB978FA2DBE}"/>
                </a:ext>
              </a:extLst>
            </p:cNvPr>
            <p:cNvGrpSpPr/>
            <p:nvPr/>
          </p:nvGrpSpPr>
          <p:grpSpPr>
            <a:xfrm>
              <a:off x="371475" y="2048192"/>
              <a:ext cx="2933825" cy="558875"/>
              <a:chOff x="-3419346" y="368233"/>
              <a:chExt cx="3904920" cy="743862"/>
            </a:xfrm>
          </p:grpSpPr>
          <p:sp>
            <p:nvSpPr>
              <p:cNvPr id="31" name="Rechthoek 30">
                <a:extLst>
                  <a:ext uri="{FF2B5EF4-FFF2-40B4-BE49-F238E27FC236}">
                    <a16:creationId xmlns:a16="http://schemas.microsoft.com/office/drawing/2014/main" id="{7ECCFC18-D5FE-472A-99C3-E4B436F5750C}"/>
                  </a:ext>
                </a:extLst>
              </p:cNvPr>
              <p:cNvSpPr/>
              <p:nvPr/>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Arial" panose="020B0604020202020204" pitchFamily="34" charset="0"/>
                    <a:cs typeface="Arial" panose="020B0604020202020204" pitchFamily="34" charset="0"/>
                  </a:rPr>
                  <a:t>Home</a:t>
                </a:r>
              </a:p>
            </p:txBody>
          </p:sp>
          <p:cxnSp>
            <p:nvCxnSpPr>
              <p:cNvPr id="32" name="Rechte verbindingslijn 31">
                <a:extLst>
                  <a:ext uri="{FF2B5EF4-FFF2-40B4-BE49-F238E27FC236}">
                    <a16:creationId xmlns:a16="http://schemas.microsoft.com/office/drawing/2014/main" id="{D61072B6-83DF-4232-A53B-D3D7ADA1F76B}"/>
                  </a:ext>
                </a:extLst>
              </p:cNvPr>
              <p:cNvCxnSpPr>
                <a:cxnSpLocks/>
              </p:cNvCxnSpPr>
              <p:nvPr/>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722680E8-7ACF-44BF-81C3-515D9FE05692}"/>
                  </a:ext>
                </a:extLst>
              </p:cNvPr>
              <p:cNvCxnSpPr>
                <a:cxnSpLocks/>
              </p:cNvCxnSpPr>
              <p:nvPr/>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Rechthoek 33">
                <a:extLst>
                  <a:ext uri="{FF2B5EF4-FFF2-40B4-BE49-F238E27FC236}">
                    <a16:creationId xmlns:a16="http://schemas.microsoft.com/office/drawing/2014/main" id="{2876073B-F10B-4258-A945-7829FE636027}"/>
                  </a:ext>
                </a:extLst>
              </p:cNvPr>
              <p:cNvSpPr/>
              <p:nvPr/>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35" name="Groep 34">
                <a:extLst>
                  <a:ext uri="{FF2B5EF4-FFF2-40B4-BE49-F238E27FC236}">
                    <a16:creationId xmlns:a16="http://schemas.microsoft.com/office/drawing/2014/main" id="{4D6339C5-5AEE-44AB-8C89-A10860EB9D68}"/>
                  </a:ext>
                </a:extLst>
              </p:cNvPr>
              <p:cNvGrpSpPr/>
              <p:nvPr/>
            </p:nvGrpSpPr>
            <p:grpSpPr>
              <a:xfrm>
                <a:off x="-3002834" y="720303"/>
                <a:ext cx="182598" cy="143759"/>
                <a:chOff x="-3310843" y="700986"/>
                <a:chExt cx="182598" cy="143759"/>
              </a:xfrm>
            </p:grpSpPr>
            <p:grpSp>
              <p:nvGrpSpPr>
                <p:cNvPr id="74" name="Groep 73">
                  <a:extLst>
                    <a:ext uri="{FF2B5EF4-FFF2-40B4-BE49-F238E27FC236}">
                      <a16:creationId xmlns:a16="http://schemas.microsoft.com/office/drawing/2014/main" id="{CD4A49E8-414E-4643-953E-004992570804}"/>
                    </a:ext>
                  </a:extLst>
                </p:cNvPr>
                <p:cNvGrpSpPr/>
                <p:nvPr/>
              </p:nvGrpSpPr>
              <p:grpSpPr>
                <a:xfrm>
                  <a:off x="-3310843" y="700986"/>
                  <a:ext cx="182598" cy="143759"/>
                  <a:chOff x="-3310843" y="700986"/>
                  <a:chExt cx="182598" cy="143759"/>
                </a:xfrm>
              </p:grpSpPr>
              <p:cxnSp>
                <p:nvCxnSpPr>
                  <p:cNvPr id="78" name="Rechte verbindingslijn 77">
                    <a:extLst>
                      <a:ext uri="{FF2B5EF4-FFF2-40B4-BE49-F238E27FC236}">
                        <a16:creationId xmlns:a16="http://schemas.microsoft.com/office/drawing/2014/main" id="{7B687034-0E4A-4422-995D-7DCE73A0191A}"/>
                      </a:ext>
                    </a:extLst>
                  </p:cNvPr>
                  <p:cNvCxnSpPr/>
                  <p:nvPr/>
                </p:nvCxnSpPr>
                <p:spPr>
                  <a:xfrm>
                    <a:off x="-3310843"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9E197AE1-40C7-4464-9D8A-EA22D380B6AA}"/>
                      </a:ext>
                    </a:extLst>
                  </p:cNvPr>
                  <p:cNvCxnSpPr/>
                  <p:nvPr/>
                </p:nvCxnSpPr>
                <p:spPr>
                  <a:xfrm>
                    <a:off x="-3310843"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51E44576-7C47-4459-A432-795885A6CC08}"/>
                      </a:ext>
                    </a:extLst>
                  </p:cNvPr>
                  <p:cNvCxnSpPr/>
                  <p:nvPr/>
                </p:nvCxnSpPr>
                <p:spPr>
                  <a:xfrm>
                    <a:off x="-3213196"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567F89C3-8AC5-4A3F-9E3A-FEF6558DB203}"/>
                      </a:ext>
                    </a:extLst>
                  </p:cNvPr>
                  <p:cNvCxnSpPr/>
                  <p:nvPr/>
                </p:nvCxnSpPr>
                <p:spPr>
                  <a:xfrm>
                    <a:off x="-3213196"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9F89E160-F18D-46C0-B0BB-6E55FF4896EA}"/>
                      </a:ext>
                    </a:extLst>
                  </p:cNvPr>
                  <p:cNvCxnSpPr/>
                  <p:nvPr/>
                </p:nvCxnSpPr>
                <p:spPr>
                  <a:xfrm>
                    <a:off x="-3213196"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2F7E62F4-530B-453F-92AB-76E06B64492A}"/>
                    </a:ext>
                  </a:extLst>
                </p:cNvPr>
                <p:cNvGrpSpPr/>
                <p:nvPr/>
              </p:nvGrpSpPr>
              <p:grpSpPr>
                <a:xfrm flipH="1">
                  <a:off x="-3310774" y="735854"/>
                  <a:ext cx="88801" cy="72568"/>
                  <a:chOff x="-2091059" y="1395403"/>
                  <a:chExt cx="157316" cy="128558"/>
                </a:xfrm>
              </p:grpSpPr>
              <p:sp>
                <p:nvSpPr>
                  <p:cNvPr id="76" name="Rechthoek 75">
                    <a:extLst>
                      <a:ext uri="{FF2B5EF4-FFF2-40B4-BE49-F238E27FC236}">
                        <a16:creationId xmlns:a16="http://schemas.microsoft.com/office/drawing/2014/main" id="{1EDBDC86-7479-4075-BC77-5047EA054D58}"/>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77" name="Pijl: punthaak 76">
                    <a:extLst>
                      <a:ext uri="{FF2B5EF4-FFF2-40B4-BE49-F238E27FC236}">
                        <a16:creationId xmlns:a16="http://schemas.microsoft.com/office/drawing/2014/main" id="{475ED6D6-0760-42F3-B045-B6463E7FA090}"/>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nvGrpSpPr>
              <p:cNvPr id="36" name="Groep 35">
                <a:extLst>
                  <a:ext uri="{FF2B5EF4-FFF2-40B4-BE49-F238E27FC236}">
                    <a16:creationId xmlns:a16="http://schemas.microsoft.com/office/drawing/2014/main" id="{9CA137C1-857E-47A9-8CDD-ABDC62CFDE6F}"/>
                  </a:ext>
                </a:extLst>
              </p:cNvPr>
              <p:cNvGrpSpPr/>
              <p:nvPr/>
            </p:nvGrpSpPr>
            <p:grpSpPr>
              <a:xfrm>
                <a:off x="-3326107" y="720303"/>
                <a:ext cx="182598" cy="143759"/>
                <a:chOff x="-3634116" y="700986"/>
                <a:chExt cx="182598" cy="143759"/>
              </a:xfrm>
            </p:grpSpPr>
            <p:grpSp>
              <p:nvGrpSpPr>
                <p:cNvPr id="65" name="Groep 64">
                  <a:extLst>
                    <a:ext uri="{FF2B5EF4-FFF2-40B4-BE49-F238E27FC236}">
                      <a16:creationId xmlns:a16="http://schemas.microsoft.com/office/drawing/2014/main" id="{4C6E0AE7-8E25-41CE-828C-99A32A1CCC5F}"/>
                    </a:ext>
                  </a:extLst>
                </p:cNvPr>
                <p:cNvGrpSpPr/>
                <p:nvPr/>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2F8EE189-C304-43E2-AB04-659024282D17}"/>
                      </a:ext>
                    </a:extLst>
                  </p:cNvPr>
                  <p:cNvCxnSpPr/>
                  <p:nvPr/>
                </p:nvCxnSpPr>
                <p:spPr>
                  <a:xfrm>
                    <a:off x="-3634116" y="700986"/>
                    <a:ext cx="182598" cy="0"/>
                  </a:xfrm>
                  <a:prstGeom prst="line">
                    <a:avLst/>
                  </a:prstGeom>
                  <a:noFill/>
                  <a:ln w="9525"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1E158D69-5C67-457C-9795-CB9E28DD2758}"/>
                      </a:ext>
                    </a:extLst>
                  </p:cNvPr>
                  <p:cNvCxnSpPr/>
                  <p:nvPr/>
                </p:nvCxnSpPr>
                <p:spPr>
                  <a:xfrm>
                    <a:off x="-3634116" y="844745"/>
                    <a:ext cx="182598" cy="0"/>
                  </a:xfrm>
                  <a:prstGeom prst="line">
                    <a:avLst/>
                  </a:prstGeom>
                  <a:noFill/>
                  <a:ln w="9525"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B529F537-0F50-4C8B-898E-EE1245C8B0EB}"/>
                      </a:ext>
                    </a:extLst>
                  </p:cNvPr>
                  <p:cNvCxnSpPr/>
                  <p:nvPr/>
                </p:nvCxnSpPr>
                <p:spPr>
                  <a:xfrm>
                    <a:off x="-3536469" y="808806"/>
                    <a:ext cx="82203" cy="0"/>
                  </a:xfrm>
                  <a:prstGeom prst="line">
                    <a:avLst/>
                  </a:prstGeom>
                  <a:noFill/>
                  <a:ln w="9525"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80B0A3D4-F56E-46AA-B99D-20FD1F83D044}"/>
                      </a:ext>
                    </a:extLst>
                  </p:cNvPr>
                  <p:cNvCxnSpPr/>
                  <p:nvPr/>
                </p:nvCxnSpPr>
                <p:spPr>
                  <a:xfrm>
                    <a:off x="-3536469" y="772866"/>
                    <a:ext cx="82203" cy="0"/>
                  </a:xfrm>
                  <a:prstGeom prst="line">
                    <a:avLst/>
                  </a:prstGeom>
                  <a:noFill/>
                  <a:ln w="9525"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75A793C0-2B6A-4248-91DE-A8AFD5890821}"/>
                      </a:ext>
                    </a:extLst>
                  </p:cNvPr>
                  <p:cNvCxnSpPr/>
                  <p:nvPr/>
                </p:nvCxnSpPr>
                <p:spPr>
                  <a:xfrm>
                    <a:off x="-3536469" y="736926"/>
                    <a:ext cx="82203" cy="0"/>
                  </a:xfrm>
                  <a:prstGeom prst="line">
                    <a:avLst/>
                  </a:prstGeom>
                  <a:noFill/>
                  <a:ln w="9525"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14DFCDE8-C3A6-4EDD-ABDC-BD4884DF830B}"/>
                    </a:ext>
                  </a:extLst>
                </p:cNvPr>
                <p:cNvGrpSpPr/>
                <p:nvPr/>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B11645EA-4C85-4663-A194-4FDDBA001993}"/>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68" name="Pijl: punthaak 67">
                    <a:extLst>
                      <a:ext uri="{FF2B5EF4-FFF2-40B4-BE49-F238E27FC236}">
                        <a16:creationId xmlns:a16="http://schemas.microsoft.com/office/drawing/2014/main" id="{F8DCC163-6CF1-4A37-ADCF-CAD4B72982B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cxnSp>
            <p:nvCxnSpPr>
              <p:cNvPr id="37" name="Rechte verbindingslijn 36">
                <a:extLst>
                  <a:ext uri="{FF2B5EF4-FFF2-40B4-BE49-F238E27FC236}">
                    <a16:creationId xmlns:a16="http://schemas.microsoft.com/office/drawing/2014/main" id="{7357AAFF-835B-4023-8787-3CCF2FD2AFD2}"/>
                  </a:ext>
                </a:extLst>
              </p:cNvPr>
              <p:cNvCxnSpPr>
                <a:cxnSpLocks/>
              </p:cNvCxnSpPr>
              <p:nvPr/>
            </p:nvCxnSpPr>
            <p:spPr>
              <a:xfrm flipV="1">
                <a:off x="-2747770" y="523622"/>
                <a:ext cx="331753" cy="196680"/>
              </a:xfrm>
              <a:prstGeom prst="line">
                <a:avLst/>
              </a:prstGeom>
              <a:noFill/>
              <a:ln w="19050" cap="rnd" cmpd="sng" algn="ctr">
                <a:solidFill>
                  <a:schemeClr val="accent5"/>
                </a:solidFill>
                <a:prstDash val="solid"/>
                <a:headEnd type="oval"/>
              </a:ln>
              <a:effectLst/>
            </p:spPr>
          </p:cxnSp>
          <p:cxnSp>
            <p:nvCxnSpPr>
              <p:cNvPr id="38" name="Rechte verbindingslijn 37">
                <a:extLst>
                  <a:ext uri="{FF2B5EF4-FFF2-40B4-BE49-F238E27FC236}">
                    <a16:creationId xmlns:a16="http://schemas.microsoft.com/office/drawing/2014/main" id="{46E1D703-75D8-4A1D-906B-64BAB51AD6E2}"/>
                  </a:ext>
                </a:extLst>
              </p:cNvPr>
              <p:cNvCxnSpPr>
                <a:cxnSpLocks/>
              </p:cNvCxnSpPr>
              <p:nvPr/>
            </p:nvCxnSpPr>
            <p:spPr>
              <a:xfrm flipV="1">
                <a:off x="-3196143" y="950343"/>
                <a:ext cx="774583" cy="12662"/>
              </a:xfrm>
              <a:prstGeom prst="line">
                <a:avLst/>
              </a:prstGeom>
              <a:noFill/>
              <a:ln w="19050" cap="rnd" cmpd="sng" algn="ctr">
                <a:solidFill>
                  <a:schemeClr val="accent5"/>
                </a:solidFill>
                <a:prstDash val="solid"/>
                <a:headEnd type="oval"/>
              </a:ln>
              <a:effectLst/>
            </p:spPr>
          </p:cxnSp>
          <p:grpSp>
            <p:nvGrpSpPr>
              <p:cNvPr id="39" name="Groep 38">
                <a:extLst>
                  <a:ext uri="{FF2B5EF4-FFF2-40B4-BE49-F238E27FC236}">
                    <a16:creationId xmlns:a16="http://schemas.microsoft.com/office/drawing/2014/main" id="{16E84680-5669-4673-A5BA-A96B719494D9}"/>
                  </a:ext>
                </a:extLst>
              </p:cNvPr>
              <p:cNvGrpSpPr/>
              <p:nvPr/>
            </p:nvGrpSpPr>
            <p:grpSpPr>
              <a:xfrm>
                <a:off x="-2425037" y="370226"/>
                <a:ext cx="357690" cy="330595"/>
                <a:chOff x="-2721817" y="347336"/>
                <a:chExt cx="432805" cy="400021"/>
              </a:xfrm>
            </p:grpSpPr>
            <p:sp>
              <p:nvSpPr>
                <p:cNvPr id="54" name="Rechthoek 53">
                  <a:extLst>
                    <a:ext uri="{FF2B5EF4-FFF2-40B4-BE49-F238E27FC236}">
                      <a16:creationId xmlns:a16="http://schemas.microsoft.com/office/drawing/2014/main" id="{77D6F352-1283-427B-9CC7-9614E1BE51F3}"/>
                    </a:ext>
                  </a:extLst>
                </p:cNvPr>
                <p:cNvSpPr/>
                <p:nvPr/>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55" name="Groep 54">
                  <a:extLst>
                    <a:ext uri="{FF2B5EF4-FFF2-40B4-BE49-F238E27FC236}">
                      <a16:creationId xmlns:a16="http://schemas.microsoft.com/office/drawing/2014/main" id="{4170CDA5-6A26-4412-9817-14F222CC69C7}"/>
                    </a:ext>
                  </a:extLst>
                </p:cNvPr>
                <p:cNvGrpSpPr/>
                <p:nvPr/>
              </p:nvGrpSpPr>
              <p:grpSpPr>
                <a:xfrm>
                  <a:off x="-2652453" y="431583"/>
                  <a:ext cx="294076" cy="231526"/>
                  <a:chOff x="-3634116" y="700986"/>
                  <a:chExt cx="182598" cy="143759"/>
                </a:xfrm>
              </p:grpSpPr>
              <p:grpSp>
                <p:nvGrpSpPr>
                  <p:cNvPr id="56" name="Groep 55">
                    <a:extLst>
                      <a:ext uri="{FF2B5EF4-FFF2-40B4-BE49-F238E27FC236}">
                        <a16:creationId xmlns:a16="http://schemas.microsoft.com/office/drawing/2014/main" id="{3602E536-F150-4475-8DCB-83E5174E9469}"/>
                      </a:ext>
                    </a:extLst>
                  </p:cNvPr>
                  <p:cNvGrpSpPr/>
                  <p:nvPr/>
                </p:nvGrpSpPr>
                <p:grpSpPr>
                  <a:xfrm>
                    <a:off x="-3634116" y="700986"/>
                    <a:ext cx="182598" cy="143759"/>
                    <a:chOff x="-3634116" y="700986"/>
                    <a:chExt cx="182598" cy="143759"/>
                  </a:xfrm>
                </p:grpSpPr>
                <p:cxnSp>
                  <p:nvCxnSpPr>
                    <p:cNvPr id="60" name="Rechte verbindingslijn 59">
                      <a:extLst>
                        <a:ext uri="{FF2B5EF4-FFF2-40B4-BE49-F238E27FC236}">
                          <a16:creationId xmlns:a16="http://schemas.microsoft.com/office/drawing/2014/main" id="{2456C629-C7A4-481F-B601-DA9D6D479582}"/>
                        </a:ext>
                      </a:extLst>
                    </p:cNvPr>
                    <p:cNvCxnSpPr/>
                    <p:nvPr/>
                  </p:nvCxnSpPr>
                  <p:spPr>
                    <a:xfrm>
                      <a:off x="-3634116" y="700986"/>
                      <a:ext cx="182598"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2513C493-8D87-41C4-867A-8606C34D87AE}"/>
                        </a:ext>
                      </a:extLst>
                    </p:cNvPr>
                    <p:cNvCxnSpPr/>
                    <p:nvPr/>
                  </p:nvCxnSpPr>
                  <p:spPr>
                    <a:xfrm>
                      <a:off x="-3634116" y="844745"/>
                      <a:ext cx="182598"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D8F92DA9-4110-4340-9989-6D54EEFA2CAA}"/>
                        </a:ext>
                      </a:extLst>
                    </p:cNvPr>
                    <p:cNvCxnSpPr/>
                    <p:nvPr/>
                  </p:nvCxnSpPr>
                  <p:spPr>
                    <a:xfrm>
                      <a:off x="-3536469" y="808806"/>
                      <a:ext cx="82203" cy="0"/>
                    </a:xfrm>
                    <a:prstGeom prst="line">
                      <a:avLst/>
                    </a:prstGeom>
                    <a:noFill/>
                    <a:ln w="19050" cap="flat" cmpd="sng" algn="ctr">
                      <a:solidFill>
                        <a:srgbClr val="292929"/>
                      </a:solidFill>
                      <a:prstDash val="solid"/>
                    </a:ln>
                    <a:effectLst/>
                  </p:spPr>
                </p:cxnSp>
                <p:cxnSp>
                  <p:nvCxnSpPr>
                    <p:cNvPr id="63" name="Rechte verbindingslijn 62">
                      <a:extLst>
                        <a:ext uri="{FF2B5EF4-FFF2-40B4-BE49-F238E27FC236}">
                          <a16:creationId xmlns:a16="http://schemas.microsoft.com/office/drawing/2014/main" id="{3A988022-BCE9-4603-AF47-DAE17A265B37}"/>
                        </a:ext>
                      </a:extLst>
                    </p:cNvPr>
                    <p:cNvCxnSpPr/>
                    <p:nvPr/>
                  </p:nvCxnSpPr>
                  <p:spPr>
                    <a:xfrm>
                      <a:off x="-3536469" y="772866"/>
                      <a:ext cx="82203" cy="0"/>
                    </a:xfrm>
                    <a:prstGeom prst="line">
                      <a:avLst/>
                    </a:prstGeom>
                    <a:noFill/>
                    <a:ln w="19050" cap="flat" cmpd="sng" algn="ctr">
                      <a:solidFill>
                        <a:srgbClr val="292929"/>
                      </a:solidFill>
                      <a:prstDash val="solid"/>
                    </a:ln>
                    <a:effectLst/>
                  </p:spPr>
                </p:cxnSp>
                <p:cxnSp>
                  <p:nvCxnSpPr>
                    <p:cNvPr id="64" name="Rechte verbindingslijn 63">
                      <a:extLst>
                        <a:ext uri="{FF2B5EF4-FFF2-40B4-BE49-F238E27FC236}">
                          <a16:creationId xmlns:a16="http://schemas.microsoft.com/office/drawing/2014/main" id="{1775E04E-B0D9-4FAF-8B05-3A41511988D7}"/>
                        </a:ext>
                      </a:extLst>
                    </p:cNvPr>
                    <p:cNvCxnSpPr/>
                    <p:nvPr/>
                  </p:nvCxnSpPr>
                  <p:spPr>
                    <a:xfrm>
                      <a:off x="-3536469" y="736926"/>
                      <a:ext cx="82203" cy="0"/>
                    </a:xfrm>
                    <a:prstGeom prst="line">
                      <a:avLst/>
                    </a:prstGeom>
                    <a:noFill/>
                    <a:ln w="19050" cap="flat" cmpd="sng" algn="ctr">
                      <a:solidFill>
                        <a:srgbClr val="292929"/>
                      </a:solidFill>
                      <a:prstDash val="solid"/>
                    </a:ln>
                    <a:effectLst/>
                  </p:spPr>
                </p:cxnSp>
              </p:grpSp>
              <p:grpSp>
                <p:nvGrpSpPr>
                  <p:cNvPr id="57" name="Groep 56">
                    <a:extLst>
                      <a:ext uri="{FF2B5EF4-FFF2-40B4-BE49-F238E27FC236}">
                        <a16:creationId xmlns:a16="http://schemas.microsoft.com/office/drawing/2014/main" id="{ECF54D02-BD00-4AC7-9F61-B9E10A3F3FD7}"/>
                      </a:ext>
                    </a:extLst>
                  </p:cNvPr>
                  <p:cNvGrpSpPr/>
                  <p:nvPr/>
                </p:nvGrpSpPr>
                <p:grpSpPr>
                  <a:xfrm>
                    <a:off x="-3634047" y="735854"/>
                    <a:ext cx="88801" cy="72568"/>
                    <a:chOff x="-2091059" y="1395403"/>
                    <a:chExt cx="157316" cy="128558"/>
                  </a:xfrm>
                </p:grpSpPr>
                <p:sp>
                  <p:nvSpPr>
                    <p:cNvPr id="58" name="Rechthoek 57">
                      <a:extLst>
                        <a:ext uri="{FF2B5EF4-FFF2-40B4-BE49-F238E27FC236}">
                          <a16:creationId xmlns:a16="http://schemas.microsoft.com/office/drawing/2014/main" id="{63053832-3C05-48C5-9C8E-FEAC6CA904D7}"/>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59" name="Pijl: punthaak 58">
                      <a:extLst>
                        <a:ext uri="{FF2B5EF4-FFF2-40B4-BE49-F238E27FC236}">
                          <a16:creationId xmlns:a16="http://schemas.microsoft.com/office/drawing/2014/main" id="{FFAB1B08-1F14-4164-BEE8-1F03A9CBA94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grpSp>
            <p:nvGrpSpPr>
              <p:cNvPr id="40" name="Groep 39">
                <a:extLst>
                  <a:ext uri="{FF2B5EF4-FFF2-40B4-BE49-F238E27FC236}">
                    <a16:creationId xmlns:a16="http://schemas.microsoft.com/office/drawing/2014/main" id="{07EF18BD-F96E-4ADF-B3FA-7A35613A678E}"/>
                  </a:ext>
                </a:extLst>
              </p:cNvPr>
              <p:cNvGrpSpPr/>
              <p:nvPr/>
            </p:nvGrpSpPr>
            <p:grpSpPr>
              <a:xfrm>
                <a:off x="-2425037" y="781500"/>
                <a:ext cx="357690" cy="330595"/>
                <a:chOff x="-2721817" y="782525"/>
                <a:chExt cx="432805" cy="400021"/>
              </a:xfrm>
            </p:grpSpPr>
            <p:sp>
              <p:nvSpPr>
                <p:cNvPr id="43" name="Rechthoek 42">
                  <a:extLst>
                    <a:ext uri="{FF2B5EF4-FFF2-40B4-BE49-F238E27FC236}">
                      <a16:creationId xmlns:a16="http://schemas.microsoft.com/office/drawing/2014/main" id="{D4D1C011-79CF-42C2-8F15-40B7838EAB60}"/>
                    </a:ext>
                  </a:extLst>
                </p:cNvPr>
                <p:cNvSpPr/>
                <p:nvPr/>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44" name="Groep 43">
                  <a:extLst>
                    <a:ext uri="{FF2B5EF4-FFF2-40B4-BE49-F238E27FC236}">
                      <a16:creationId xmlns:a16="http://schemas.microsoft.com/office/drawing/2014/main" id="{8293B13A-68AC-4C90-8198-CC844E701E23}"/>
                    </a:ext>
                  </a:extLst>
                </p:cNvPr>
                <p:cNvGrpSpPr/>
                <p:nvPr/>
              </p:nvGrpSpPr>
              <p:grpSpPr>
                <a:xfrm>
                  <a:off x="-2652453" y="866772"/>
                  <a:ext cx="294076" cy="231526"/>
                  <a:chOff x="-3310843" y="700986"/>
                  <a:chExt cx="182598" cy="143759"/>
                </a:xfrm>
              </p:grpSpPr>
              <p:grpSp>
                <p:nvGrpSpPr>
                  <p:cNvPr id="45" name="Groep 44">
                    <a:extLst>
                      <a:ext uri="{FF2B5EF4-FFF2-40B4-BE49-F238E27FC236}">
                        <a16:creationId xmlns:a16="http://schemas.microsoft.com/office/drawing/2014/main" id="{661E7D94-6A46-437F-AE6B-7B1BC6395A90}"/>
                      </a:ext>
                    </a:extLst>
                  </p:cNvPr>
                  <p:cNvGrpSpPr/>
                  <p:nvPr/>
                </p:nvGrpSpPr>
                <p:grpSpPr>
                  <a:xfrm>
                    <a:off x="-3310843" y="700986"/>
                    <a:ext cx="182598" cy="143759"/>
                    <a:chOff x="-3310843" y="700986"/>
                    <a:chExt cx="182598" cy="143759"/>
                  </a:xfrm>
                </p:grpSpPr>
                <p:cxnSp>
                  <p:nvCxnSpPr>
                    <p:cNvPr id="49" name="Rechte verbindingslijn 48">
                      <a:extLst>
                        <a:ext uri="{FF2B5EF4-FFF2-40B4-BE49-F238E27FC236}">
                          <a16:creationId xmlns:a16="http://schemas.microsoft.com/office/drawing/2014/main" id="{A556ECFE-5AD9-459D-AC03-D6AF3D05446C}"/>
                        </a:ext>
                      </a:extLst>
                    </p:cNvPr>
                    <p:cNvCxnSpPr/>
                    <p:nvPr/>
                  </p:nvCxnSpPr>
                  <p:spPr>
                    <a:xfrm>
                      <a:off x="-3310843" y="700986"/>
                      <a:ext cx="182598" cy="0"/>
                    </a:xfrm>
                    <a:prstGeom prst="line">
                      <a:avLst/>
                    </a:prstGeom>
                    <a:noFill/>
                    <a:ln w="19050" cap="flat" cmpd="sng" algn="ctr">
                      <a:solidFill>
                        <a:srgbClr val="292929"/>
                      </a:solidFill>
                      <a:prstDash val="solid"/>
                    </a:ln>
                    <a:effectLst/>
                  </p:spPr>
                </p:cxnSp>
                <p:cxnSp>
                  <p:nvCxnSpPr>
                    <p:cNvPr id="50" name="Rechte verbindingslijn 49">
                      <a:extLst>
                        <a:ext uri="{FF2B5EF4-FFF2-40B4-BE49-F238E27FC236}">
                          <a16:creationId xmlns:a16="http://schemas.microsoft.com/office/drawing/2014/main" id="{095B8305-5D0F-4B60-BECC-46979F60DF46}"/>
                        </a:ext>
                      </a:extLst>
                    </p:cNvPr>
                    <p:cNvCxnSpPr/>
                    <p:nvPr/>
                  </p:nvCxnSpPr>
                  <p:spPr>
                    <a:xfrm>
                      <a:off x="-3310843" y="844745"/>
                      <a:ext cx="182598" cy="0"/>
                    </a:xfrm>
                    <a:prstGeom prst="line">
                      <a:avLst/>
                    </a:prstGeom>
                    <a:noFill/>
                    <a:ln w="19050" cap="flat" cmpd="sng" algn="ctr">
                      <a:solidFill>
                        <a:srgbClr val="292929"/>
                      </a:solidFill>
                      <a:prstDash val="solid"/>
                    </a:ln>
                    <a:effectLst/>
                  </p:spPr>
                </p:cxnSp>
                <p:cxnSp>
                  <p:nvCxnSpPr>
                    <p:cNvPr id="51" name="Rechte verbindingslijn 50">
                      <a:extLst>
                        <a:ext uri="{FF2B5EF4-FFF2-40B4-BE49-F238E27FC236}">
                          <a16:creationId xmlns:a16="http://schemas.microsoft.com/office/drawing/2014/main" id="{8657EE05-6F42-498B-A410-109742F71385}"/>
                        </a:ext>
                      </a:extLst>
                    </p:cNvPr>
                    <p:cNvCxnSpPr/>
                    <p:nvPr/>
                  </p:nvCxnSpPr>
                  <p:spPr>
                    <a:xfrm>
                      <a:off x="-3213196" y="808806"/>
                      <a:ext cx="82203" cy="0"/>
                    </a:xfrm>
                    <a:prstGeom prst="line">
                      <a:avLst/>
                    </a:prstGeom>
                    <a:noFill/>
                    <a:ln w="19050" cap="flat" cmpd="sng" algn="ctr">
                      <a:solidFill>
                        <a:srgbClr val="292929"/>
                      </a:solidFill>
                      <a:prstDash val="solid"/>
                    </a:ln>
                    <a:effectLst/>
                  </p:spPr>
                </p:cxnSp>
                <p:cxnSp>
                  <p:nvCxnSpPr>
                    <p:cNvPr id="52" name="Rechte verbindingslijn 51">
                      <a:extLst>
                        <a:ext uri="{FF2B5EF4-FFF2-40B4-BE49-F238E27FC236}">
                          <a16:creationId xmlns:a16="http://schemas.microsoft.com/office/drawing/2014/main" id="{3D9642B5-BD8C-435F-A463-A0BECD377D31}"/>
                        </a:ext>
                      </a:extLst>
                    </p:cNvPr>
                    <p:cNvCxnSpPr/>
                    <p:nvPr/>
                  </p:nvCxnSpPr>
                  <p:spPr>
                    <a:xfrm>
                      <a:off x="-3213196" y="772866"/>
                      <a:ext cx="82203" cy="0"/>
                    </a:xfrm>
                    <a:prstGeom prst="line">
                      <a:avLst/>
                    </a:prstGeom>
                    <a:noFill/>
                    <a:ln w="19050" cap="flat" cmpd="sng" algn="ctr">
                      <a:solidFill>
                        <a:srgbClr val="292929"/>
                      </a:solidFill>
                      <a:prstDash val="solid"/>
                    </a:ln>
                    <a:effectLst/>
                  </p:spPr>
                </p:cxnSp>
                <p:cxnSp>
                  <p:nvCxnSpPr>
                    <p:cNvPr id="53" name="Rechte verbindingslijn 52">
                      <a:extLst>
                        <a:ext uri="{FF2B5EF4-FFF2-40B4-BE49-F238E27FC236}">
                          <a16:creationId xmlns:a16="http://schemas.microsoft.com/office/drawing/2014/main" id="{F5BB8F07-5C31-488E-942A-5D7CBED77E70}"/>
                        </a:ext>
                      </a:extLst>
                    </p:cNvPr>
                    <p:cNvCxnSpPr/>
                    <p:nvPr/>
                  </p:nvCxnSpPr>
                  <p:spPr>
                    <a:xfrm>
                      <a:off x="-3213196" y="736926"/>
                      <a:ext cx="82203" cy="0"/>
                    </a:xfrm>
                    <a:prstGeom prst="line">
                      <a:avLst/>
                    </a:prstGeom>
                    <a:noFill/>
                    <a:ln w="19050" cap="flat" cmpd="sng" algn="ctr">
                      <a:solidFill>
                        <a:srgbClr val="292929"/>
                      </a:solidFill>
                      <a:prstDash val="solid"/>
                    </a:ln>
                    <a:effectLst/>
                  </p:spPr>
                </p:cxnSp>
              </p:grpSp>
              <p:grpSp>
                <p:nvGrpSpPr>
                  <p:cNvPr id="46" name="Groep 45">
                    <a:extLst>
                      <a:ext uri="{FF2B5EF4-FFF2-40B4-BE49-F238E27FC236}">
                        <a16:creationId xmlns:a16="http://schemas.microsoft.com/office/drawing/2014/main" id="{0FA2AF7F-578F-4846-8770-81A4CD18F5CF}"/>
                      </a:ext>
                    </a:extLst>
                  </p:cNvPr>
                  <p:cNvGrpSpPr/>
                  <p:nvPr/>
                </p:nvGrpSpPr>
                <p:grpSpPr>
                  <a:xfrm flipH="1">
                    <a:off x="-3310774" y="735854"/>
                    <a:ext cx="88801" cy="72568"/>
                    <a:chOff x="-2091059" y="1395403"/>
                    <a:chExt cx="157316" cy="128558"/>
                  </a:xfrm>
                </p:grpSpPr>
                <p:sp>
                  <p:nvSpPr>
                    <p:cNvPr id="47" name="Rechthoek 46">
                      <a:extLst>
                        <a:ext uri="{FF2B5EF4-FFF2-40B4-BE49-F238E27FC236}">
                          <a16:creationId xmlns:a16="http://schemas.microsoft.com/office/drawing/2014/main" id="{0C7CBB22-CD2E-4E39-ABCF-199080206200}"/>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48" name="Pijl: punthaak 47">
                      <a:extLst>
                        <a:ext uri="{FF2B5EF4-FFF2-40B4-BE49-F238E27FC236}">
                          <a16:creationId xmlns:a16="http://schemas.microsoft.com/office/drawing/2014/main" id="{73447F7E-C101-41B9-8E05-ABA3266BE57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sp>
            <p:nvSpPr>
              <p:cNvPr id="41" name="Rechthoek 40">
                <a:extLst>
                  <a:ext uri="{FF2B5EF4-FFF2-40B4-BE49-F238E27FC236}">
                    <a16:creationId xmlns:a16="http://schemas.microsoft.com/office/drawing/2014/main" id="{CFA4D101-D568-42EE-AD0C-BCA8FFC34548}"/>
                  </a:ext>
                </a:extLst>
              </p:cNvPr>
              <p:cNvSpPr/>
              <p:nvPr/>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verhogen</a:t>
                </a:r>
              </a:p>
            </p:txBody>
          </p:sp>
          <p:sp>
            <p:nvSpPr>
              <p:cNvPr id="42" name="Rechthoek 41">
                <a:extLst>
                  <a:ext uri="{FF2B5EF4-FFF2-40B4-BE49-F238E27FC236}">
                    <a16:creationId xmlns:a16="http://schemas.microsoft.com/office/drawing/2014/main" id="{A3940509-23FD-4C83-915D-0E596F133944}"/>
                  </a:ext>
                </a:extLst>
              </p:cNvPr>
              <p:cNvSpPr/>
              <p:nvPr/>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 niveau verlagen</a:t>
                </a:r>
              </a:p>
            </p:txBody>
          </p:sp>
        </p:grpSp>
        <p:cxnSp>
          <p:nvCxnSpPr>
            <p:cNvPr id="20" name="Rechte verbindingslijn 19">
              <a:extLst>
                <a:ext uri="{FF2B5EF4-FFF2-40B4-BE49-F238E27FC236}">
                  <a16:creationId xmlns:a16="http://schemas.microsoft.com/office/drawing/2014/main" id="{4A97A65E-819C-4FD1-A72E-217C06A2E9C2}"/>
                </a:ext>
              </a:extLst>
            </p:cNvPr>
            <p:cNvCxnSpPr>
              <a:cxnSpLocks/>
            </p:cNvCxnSpPr>
            <p:nvPr/>
          </p:nvCxnSpPr>
          <p:spPr>
            <a:xfrm>
              <a:off x="389676" y="2719710"/>
              <a:ext cx="4685243" cy="0"/>
            </a:xfrm>
            <a:prstGeom prst="line">
              <a:avLst/>
            </a:prstGeom>
            <a:noFill/>
            <a:ln w="3175" cap="flat" cmpd="sng" algn="ctr">
              <a:solidFill>
                <a:schemeClr val="accent2"/>
              </a:solidFill>
              <a:prstDash val="solid"/>
            </a:ln>
            <a:effectLst/>
          </p:spPr>
        </p:cxnSp>
        <p:sp>
          <p:nvSpPr>
            <p:cNvPr id="90" name="Tekstvak 89">
              <a:extLst>
                <a:ext uri="{FF2B5EF4-FFF2-40B4-BE49-F238E27FC236}">
                  <a16:creationId xmlns:a16="http://schemas.microsoft.com/office/drawing/2014/main" id="{ACA6FC1D-C6C7-4BEC-95BE-856D7A25D3ED}"/>
                </a:ext>
              </a:extLst>
            </p:cNvPr>
            <p:cNvSpPr txBox="1"/>
            <p:nvPr/>
          </p:nvSpPr>
          <p:spPr>
            <a:xfrm>
              <a:off x="807791" y="3436580"/>
              <a:ext cx="4267128" cy="3108543"/>
            </a:xfrm>
            <a:prstGeom prst="rect">
              <a:avLst/>
            </a:prstGeom>
            <a:noFill/>
          </p:spPr>
          <p:txBody>
            <a:bodyPr wrap="square" lIns="0" tIns="0" rIns="0" bIns="0" rtlCol="0">
              <a:spAutoFit/>
            </a:bodyPr>
            <a:lstStyle/>
            <a:p>
              <a:pPr marL="216000" lvl="0" indent="-216000">
                <a:buFont typeface="Arial" panose="020B0604020202020204" pitchFamily="34" charset="0"/>
                <a:buChar char="•"/>
              </a:pPr>
              <a:r>
                <a:rPr lang="nl-NL" sz="1800" kern="1200" noProof="0" dirty="0">
                  <a:solidFill>
                    <a:schemeClr val="tx1"/>
                  </a:solidFill>
                  <a:latin typeface="+mn-lt"/>
                  <a:ea typeface="+mn-ea"/>
                  <a:cs typeface="+mn-cs"/>
                </a:rPr>
                <a:t>Eerste</a:t>
              </a:r>
              <a:r>
                <a:rPr lang="nl-NL" noProof="0" dirty="0"/>
                <a:t> niveau</a:t>
              </a:r>
            </a:p>
            <a:p>
              <a:pPr marL="501750" lvl="1" indent="-285750">
                <a:buFont typeface="Arial" panose="020B0604020202020204" pitchFamily="34" charset="0"/>
                <a:buChar char="-"/>
              </a:pPr>
              <a:r>
                <a:rPr lang="nl-NL" noProof="0" dirty="0"/>
                <a:t>Tweede niveau</a:t>
              </a:r>
            </a:p>
            <a:p>
              <a:pPr marL="648000" lvl="2" indent="-216000">
                <a:buFont typeface="Arial" panose="020B0604020202020204" pitchFamily="34" charset="0"/>
                <a:buChar char="-"/>
              </a:pPr>
              <a:r>
                <a:rPr lang="nl-NL" noProof="0" dirty="0"/>
                <a:t>Derde niveau</a:t>
              </a:r>
            </a:p>
            <a:p>
              <a:pPr marL="0" lvl="3"/>
              <a:r>
                <a:rPr lang="nl-NL" b="1" noProof="0" dirty="0"/>
                <a:t>Vierde niveau</a:t>
              </a:r>
            </a:p>
            <a:p>
              <a:pPr marL="0" lvl="4"/>
              <a:r>
                <a:rPr lang="nl-NL" noProof="0" dirty="0"/>
                <a:t>Vijfde niveau</a:t>
              </a:r>
            </a:p>
            <a:p>
              <a:pPr marL="432000" lvl="5" indent="-432000">
                <a:buFont typeface="+mj-lt"/>
                <a:buAutoNum type="arabicPeriod"/>
              </a:pPr>
              <a:r>
                <a:rPr lang="nl-NL" noProof="0" dirty="0"/>
                <a:t>Zesde niveau</a:t>
              </a:r>
            </a:p>
            <a:p>
              <a:pPr marL="864000" lvl="6" indent="-432000">
                <a:buFont typeface="+mj-lt"/>
                <a:buAutoNum type="alphaLcPeriod"/>
              </a:pPr>
              <a:r>
                <a:rPr lang="nl-NL" noProof="0" dirty="0"/>
                <a:t>Zevende niveau - Subtitel</a:t>
              </a:r>
            </a:p>
            <a:p>
              <a:pPr marL="0" lvl="7">
                <a:spcAft>
                  <a:spcPts val="1200"/>
                </a:spcAft>
              </a:pPr>
              <a:r>
                <a:rPr lang="nl-NL" sz="3000" noProof="0" dirty="0"/>
                <a:t>Achtste niveau - Subtitel</a:t>
              </a:r>
            </a:p>
            <a:p>
              <a:pPr marL="0" lvl="8"/>
              <a:r>
                <a:rPr lang="nl-NL" noProof="0" dirty="0"/>
                <a:t>Negende Niveau</a:t>
              </a:r>
            </a:p>
            <a:p>
              <a:endParaRPr lang="nl-NL" noProof="0" dirty="0"/>
            </a:p>
          </p:txBody>
        </p:sp>
        <p:sp>
          <p:nvSpPr>
            <p:cNvPr id="7" name="Ovaal 6">
              <a:extLst>
                <a:ext uri="{FF2B5EF4-FFF2-40B4-BE49-F238E27FC236}">
                  <a16:creationId xmlns:a16="http://schemas.microsoft.com/office/drawing/2014/main" id="{F75DFDF9-5322-4B10-9B8B-06ABF45035F8}"/>
                </a:ext>
              </a:extLst>
            </p:cNvPr>
            <p:cNvSpPr>
              <a:spLocks noChangeAspect="1"/>
            </p:cNvSpPr>
            <p:nvPr/>
          </p:nvSpPr>
          <p:spPr>
            <a:xfrm>
              <a:off x="374485" y="4851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9" name="Ovaal 8">
              <a:extLst>
                <a:ext uri="{FF2B5EF4-FFF2-40B4-BE49-F238E27FC236}">
                  <a16:creationId xmlns:a16="http://schemas.microsoft.com/office/drawing/2014/main" id="{AAF85ED1-DA7E-43E7-BBE6-8953D8AF83EC}"/>
                </a:ext>
              </a:extLst>
            </p:cNvPr>
            <p:cNvSpPr>
              <a:spLocks noChangeAspect="1"/>
            </p:cNvSpPr>
            <p:nvPr/>
          </p:nvSpPr>
          <p:spPr>
            <a:xfrm>
              <a:off x="374485" y="5128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1" name="Ovaal 10">
              <a:extLst>
                <a:ext uri="{FF2B5EF4-FFF2-40B4-BE49-F238E27FC236}">
                  <a16:creationId xmlns:a16="http://schemas.microsoft.com/office/drawing/2014/main" id="{7EB6893E-C1A1-4E98-8AF9-6211D17E17F8}"/>
                </a:ext>
              </a:extLst>
            </p:cNvPr>
            <p:cNvSpPr>
              <a:spLocks noChangeAspect="1"/>
            </p:cNvSpPr>
            <p:nvPr/>
          </p:nvSpPr>
          <p:spPr>
            <a:xfrm>
              <a:off x="374485" y="552502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3" name="Ovaal 12">
              <a:extLst>
                <a:ext uri="{FF2B5EF4-FFF2-40B4-BE49-F238E27FC236}">
                  <a16:creationId xmlns:a16="http://schemas.microsoft.com/office/drawing/2014/main" id="{663286AB-74D7-4FCD-8D85-8DDD7065FC5D}"/>
                </a:ext>
              </a:extLst>
            </p:cNvPr>
            <p:cNvSpPr>
              <a:spLocks noChangeAspect="1"/>
            </p:cNvSpPr>
            <p:nvPr/>
          </p:nvSpPr>
          <p:spPr>
            <a:xfrm>
              <a:off x="374485" y="6016537"/>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7" name="Ovaal 16">
              <a:extLst>
                <a:ext uri="{FF2B5EF4-FFF2-40B4-BE49-F238E27FC236}">
                  <a16:creationId xmlns:a16="http://schemas.microsoft.com/office/drawing/2014/main" id="{5E2C31E3-7943-4E1B-B55A-F3833A683CC5}"/>
                </a:ext>
              </a:extLst>
            </p:cNvPr>
            <p:cNvSpPr>
              <a:spLocks noChangeAspect="1"/>
            </p:cNvSpPr>
            <p:nvPr/>
          </p:nvSpPr>
          <p:spPr>
            <a:xfrm>
              <a:off x="374485" y="3465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sp>
          <p:nvSpPr>
            <p:cNvPr id="22" name="Ovaal 21">
              <a:extLst>
                <a:ext uri="{FF2B5EF4-FFF2-40B4-BE49-F238E27FC236}">
                  <a16:creationId xmlns:a16="http://schemas.microsoft.com/office/drawing/2014/main" id="{D5D8BCAC-25B6-41D4-A02F-B0BB26914B63}"/>
                </a:ext>
              </a:extLst>
            </p:cNvPr>
            <p:cNvSpPr>
              <a:spLocks noChangeAspect="1"/>
            </p:cNvSpPr>
            <p:nvPr/>
          </p:nvSpPr>
          <p:spPr>
            <a:xfrm>
              <a:off x="374485" y="3742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24" name="Ovaal 23">
              <a:extLst>
                <a:ext uri="{FF2B5EF4-FFF2-40B4-BE49-F238E27FC236}">
                  <a16:creationId xmlns:a16="http://schemas.microsoft.com/office/drawing/2014/main" id="{AAF1F190-C472-43C7-8866-B7ED08F193E8}"/>
                </a:ext>
              </a:extLst>
            </p:cNvPr>
            <p:cNvSpPr>
              <a:spLocks noChangeAspect="1"/>
            </p:cNvSpPr>
            <p:nvPr/>
          </p:nvSpPr>
          <p:spPr>
            <a:xfrm>
              <a:off x="374485" y="40199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26" name="Ovaal 25">
              <a:extLst>
                <a:ext uri="{FF2B5EF4-FFF2-40B4-BE49-F238E27FC236}">
                  <a16:creationId xmlns:a16="http://schemas.microsoft.com/office/drawing/2014/main" id="{7AACA8B9-A7AB-42DE-9C16-24386748775B}"/>
                </a:ext>
              </a:extLst>
            </p:cNvPr>
            <p:cNvSpPr>
              <a:spLocks noChangeAspect="1"/>
            </p:cNvSpPr>
            <p:nvPr/>
          </p:nvSpPr>
          <p:spPr>
            <a:xfrm>
              <a:off x="374485" y="42971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28" name="Ovaal 27">
              <a:extLst>
                <a:ext uri="{FF2B5EF4-FFF2-40B4-BE49-F238E27FC236}">
                  <a16:creationId xmlns:a16="http://schemas.microsoft.com/office/drawing/2014/main" id="{13C42B36-BC26-441A-8FA2-BB267074BD7C}"/>
                </a:ext>
              </a:extLst>
            </p:cNvPr>
            <p:cNvSpPr>
              <a:spLocks noChangeAspect="1"/>
            </p:cNvSpPr>
            <p:nvPr/>
          </p:nvSpPr>
          <p:spPr>
            <a:xfrm>
              <a:off x="374485" y="45743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5</a:t>
              </a:r>
            </a:p>
          </p:txBody>
        </p:sp>
        <p:sp>
          <p:nvSpPr>
            <p:cNvPr id="30" name="Rechthoek 29">
              <a:extLst>
                <a:ext uri="{FF2B5EF4-FFF2-40B4-BE49-F238E27FC236}">
                  <a16:creationId xmlns:a16="http://schemas.microsoft.com/office/drawing/2014/main" id="{8BB401EE-98BA-4DB4-A611-74D31AB26636}"/>
                </a:ext>
              </a:extLst>
            </p:cNvPr>
            <p:cNvSpPr/>
            <p:nvPr/>
          </p:nvSpPr>
          <p:spPr>
            <a:xfrm>
              <a:off x="388223" y="2838439"/>
              <a:ext cx="4685243" cy="59056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tab om de tekstopmaak te wijzigen. Klik op de iconen zoals hierboven afgebeeld en kies het gewenste niveau.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Kies uit:</a:t>
              </a:r>
            </a:p>
          </p:txBody>
        </p:sp>
      </p:grpSp>
      <p:grpSp>
        <p:nvGrpSpPr>
          <p:cNvPr id="160" name="Groep 159">
            <a:extLst>
              <a:ext uri="{FF2B5EF4-FFF2-40B4-BE49-F238E27FC236}">
                <a16:creationId xmlns:a16="http://schemas.microsoft.com/office/drawing/2014/main" id="{635C1030-4BB4-4A32-A302-11D5E5490F74}"/>
              </a:ext>
            </a:extLst>
          </p:cNvPr>
          <p:cNvGrpSpPr/>
          <p:nvPr/>
        </p:nvGrpSpPr>
        <p:grpSpPr>
          <a:xfrm>
            <a:off x="6090340" y="1714038"/>
            <a:ext cx="4298260" cy="4302351"/>
            <a:chOff x="6090340" y="1714038"/>
            <a:chExt cx="4298260" cy="4302351"/>
          </a:xfrm>
        </p:grpSpPr>
        <p:sp>
          <p:nvSpPr>
            <p:cNvPr id="99" name="Rechthoek 98">
              <a:extLst>
                <a:ext uri="{FF2B5EF4-FFF2-40B4-BE49-F238E27FC236}">
                  <a16:creationId xmlns:a16="http://schemas.microsoft.com/office/drawing/2014/main" id="{F5C74C9C-6499-425E-82BF-73305EE8C3CB}"/>
                </a:ext>
              </a:extLst>
            </p:cNvPr>
            <p:cNvSpPr/>
            <p:nvPr/>
          </p:nvSpPr>
          <p:spPr>
            <a:xfrm>
              <a:off x="6095999" y="1714038"/>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Afbeelding invoegen/wijzigen</a:t>
              </a:r>
            </a:p>
          </p:txBody>
        </p:sp>
        <p:sp>
          <p:nvSpPr>
            <p:cNvPr id="100" name="Ovaal 99">
              <a:extLst>
                <a:ext uri="{FF2B5EF4-FFF2-40B4-BE49-F238E27FC236}">
                  <a16:creationId xmlns:a16="http://schemas.microsoft.com/office/drawing/2014/main" id="{F1BC5BF1-B80F-41D5-8E67-93715BDE56DC}"/>
                </a:ext>
              </a:extLst>
            </p:cNvPr>
            <p:cNvSpPr>
              <a:spLocks noChangeAspect="1"/>
            </p:cNvSpPr>
            <p:nvPr/>
          </p:nvSpPr>
          <p:spPr>
            <a:xfrm>
              <a:off x="6090340" y="2080528"/>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01" name="Rechte verbindingslijn 100">
              <a:extLst>
                <a:ext uri="{FF2B5EF4-FFF2-40B4-BE49-F238E27FC236}">
                  <a16:creationId xmlns:a16="http://schemas.microsoft.com/office/drawing/2014/main" id="{ED8E7ECA-57ED-4C7E-8D23-CACBCCD8CA75}"/>
                </a:ext>
              </a:extLst>
            </p:cNvPr>
            <p:cNvCxnSpPr>
              <a:cxnSpLocks/>
            </p:cNvCxnSpPr>
            <p:nvPr/>
          </p:nvCxnSpPr>
          <p:spPr>
            <a:xfrm>
              <a:off x="6095999" y="1955673"/>
              <a:ext cx="4292601" cy="0"/>
            </a:xfrm>
            <a:prstGeom prst="line">
              <a:avLst/>
            </a:prstGeom>
            <a:noFill/>
            <a:ln w="3175" cap="flat" cmpd="sng" algn="ctr">
              <a:solidFill>
                <a:schemeClr val="accent2"/>
              </a:solidFill>
              <a:prstDash val="solid"/>
            </a:ln>
            <a:effectLst/>
          </p:spPr>
        </p:cxnSp>
        <p:cxnSp>
          <p:nvCxnSpPr>
            <p:cNvPr id="102" name="Rechte verbindingslijn 101">
              <a:extLst>
                <a:ext uri="{FF2B5EF4-FFF2-40B4-BE49-F238E27FC236}">
                  <a16:creationId xmlns:a16="http://schemas.microsoft.com/office/drawing/2014/main" id="{C8535EE1-A999-4CA1-B8E8-45A0675563D0}"/>
                </a:ext>
              </a:extLst>
            </p:cNvPr>
            <p:cNvCxnSpPr>
              <a:cxnSpLocks/>
            </p:cNvCxnSpPr>
            <p:nvPr/>
          </p:nvCxnSpPr>
          <p:spPr>
            <a:xfrm>
              <a:off x="6095999" y="3291971"/>
              <a:ext cx="4292601" cy="0"/>
            </a:xfrm>
            <a:prstGeom prst="line">
              <a:avLst/>
            </a:prstGeom>
            <a:noFill/>
            <a:ln w="3175" cap="flat" cmpd="sng" algn="ctr">
              <a:solidFill>
                <a:schemeClr val="accent2"/>
              </a:solidFill>
              <a:prstDash val="solid"/>
            </a:ln>
            <a:effectLst/>
          </p:spPr>
        </p:cxnSp>
        <p:sp>
          <p:nvSpPr>
            <p:cNvPr id="103" name="Rechthoek 102">
              <a:extLst>
                <a:ext uri="{FF2B5EF4-FFF2-40B4-BE49-F238E27FC236}">
                  <a16:creationId xmlns:a16="http://schemas.microsoft.com/office/drawing/2014/main" id="{F91FD429-FE16-466B-AA1A-C8F7528DB061}"/>
                </a:ext>
              </a:extLst>
            </p:cNvPr>
            <p:cNvSpPr/>
            <p:nvPr/>
          </p:nvSpPr>
          <p:spPr>
            <a:xfrm>
              <a:off x="6456020" y="2146590"/>
              <a:ext cx="393258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Verwijder de bestaande afbeelding indien nodig met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(voorbeeld hieronder).</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05" name="Ovaal 104">
              <a:extLst>
                <a:ext uri="{FF2B5EF4-FFF2-40B4-BE49-F238E27FC236}">
                  <a16:creationId xmlns:a16="http://schemas.microsoft.com/office/drawing/2014/main" id="{983AFDEF-FE3A-48B3-8130-8062373DB38B}"/>
                </a:ext>
              </a:extLst>
            </p:cNvPr>
            <p:cNvSpPr>
              <a:spLocks noChangeAspect="1"/>
            </p:cNvSpPr>
            <p:nvPr/>
          </p:nvSpPr>
          <p:spPr>
            <a:xfrm>
              <a:off x="6090340" y="3445836"/>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06" name="Rechthoek 105">
              <a:extLst>
                <a:ext uri="{FF2B5EF4-FFF2-40B4-BE49-F238E27FC236}">
                  <a16:creationId xmlns:a16="http://schemas.microsoft.com/office/drawing/2014/main" id="{A0EC1C6E-826A-4AF2-9126-FBDCD78D984E}"/>
                </a:ext>
              </a:extLst>
            </p:cNvPr>
            <p:cNvSpPr/>
            <p:nvPr/>
          </p:nvSpPr>
          <p:spPr>
            <a:xfrm>
              <a:off x="6456020" y="3511899"/>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 en klip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 / </a:t>
              </a:r>
              <a:r>
                <a:rPr kumimoji="0" lang="nl-NL" sz="1100" b="1" i="0" u="none" strike="noStrike" kern="0" cap="none" spc="0" normalizeH="0" baseline="0" noProof="0" dirty="0" err="1">
                  <a:ln>
                    <a:noFill/>
                  </a:ln>
                  <a:solidFill>
                    <a:srgbClr val="000000"/>
                  </a:solidFill>
                  <a:effectLst/>
                  <a:uLnTx/>
                  <a:uFillTx/>
                  <a:latin typeface="+mn-lt"/>
                  <a:cs typeface="Segoe UI Light" panose="020B0502040204020203" pitchFamily="34" charset="0"/>
                </a:rPr>
                <a:t>Insert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07" name="Groep 106">
              <a:extLst>
                <a:ext uri="{FF2B5EF4-FFF2-40B4-BE49-F238E27FC236}">
                  <a16:creationId xmlns:a16="http://schemas.microsoft.com/office/drawing/2014/main" id="{00F6B808-F936-4101-A0EF-B1DE298B78C5}"/>
                </a:ext>
              </a:extLst>
            </p:cNvPr>
            <p:cNvGrpSpPr/>
            <p:nvPr/>
          </p:nvGrpSpPr>
          <p:grpSpPr>
            <a:xfrm>
              <a:off x="6456020" y="3923988"/>
              <a:ext cx="825500" cy="209550"/>
              <a:chOff x="13504624" y="2482850"/>
              <a:chExt cx="825500" cy="209550"/>
            </a:xfrm>
          </p:grpSpPr>
          <p:sp>
            <p:nvSpPr>
              <p:cNvPr id="141" name="Rechthoek 140">
                <a:extLst>
                  <a:ext uri="{FF2B5EF4-FFF2-40B4-BE49-F238E27FC236}">
                    <a16:creationId xmlns:a16="http://schemas.microsoft.com/office/drawing/2014/main" id="{0FFA0F29-509C-4E8E-B5A6-5D66C8574A23}"/>
                  </a:ext>
                </a:extLst>
              </p:cNvPr>
              <p:cNvSpPr/>
              <p:nvPr/>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42" name="Rechte verbindingslijn 141">
                <a:extLst>
                  <a:ext uri="{FF2B5EF4-FFF2-40B4-BE49-F238E27FC236}">
                    <a16:creationId xmlns:a16="http://schemas.microsoft.com/office/drawing/2014/main" id="{B38CFCB9-B8AF-488D-8BD8-970672704894}"/>
                  </a:ext>
                </a:extLst>
              </p:cNvPr>
              <p:cNvCxnSpPr/>
              <p:nvPr/>
            </p:nvCxnSpPr>
            <p:spPr>
              <a:xfrm>
                <a:off x="14155269" y="2515250"/>
                <a:ext cx="0" cy="142717"/>
              </a:xfrm>
              <a:prstGeom prst="line">
                <a:avLst/>
              </a:prstGeom>
              <a:noFill/>
              <a:ln w="6350" cap="flat" cmpd="sng" algn="ctr">
                <a:solidFill>
                  <a:srgbClr val="44546A"/>
                </a:solidFill>
                <a:prstDash val="solid"/>
              </a:ln>
              <a:effectLst/>
            </p:spPr>
          </p:cxnSp>
          <p:sp>
            <p:nvSpPr>
              <p:cNvPr id="143" name="Gelijkbenige driehoek 142">
                <a:extLst>
                  <a:ext uri="{FF2B5EF4-FFF2-40B4-BE49-F238E27FC236}">
                    <a16:creationId xmlns:a16="http://schemas.microsoft.com/office/drawing/2014/main" id="{F3FAEB39-79FA-4CD0-A3FD-37CEDDDA924F}"/>
                  </a:ext>
                </a:extLst>
              </p:cNvPr>
              <p:cNvSpPr/>
              <p:nvPr/>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08" name="Groep 107">
              <a:extLst>
                <a:ext uri="{FF2B5EF4-FFF2-40B4-BE49-F238E27FC236}">
                  <a16:creationId xmlns:a16="http://schemas.microsoft.com/office/drawing/2014/main" id="{9C151F3A-3B71-42AE-BA15-7B50A0D6F25A}"/>
                </a:ext>
              </a:extLst>
            </p:cNvPr>
            <p:cNvGrpSpPr/>
            <p:nvPr/>
          </p:nvGrpSpPr>
          <p:grpSpPr>
            <a:xfrm>
              <a:off x="6456020" y="2855664"/>
              <a:ext cx="294789" cy="318834"/>
              <a:chOff x="14466489" y="1001522"/>
              <a:chExt cx="290627" cy="314333"/>
            </a:xfrm>
          </p:grpSpPr>
          <p:sp>
            <p:nvSpPr>
              <p:cNvPr id="135" name="Rechthoek 134">
                <a:extLst>
                  <a:ext uri="{FF2B5EF4-FFF2-40B4-BE49-F238E27FC236}">
                    <a16:creationId xmlns:a16="http://schemas.microsoft.com/office/drawing/2014/main" id="{E7294692-173B-4689-8B41-69204EFE42F9}"/>
                  </a:ext>
                </a:extLst>
              </p:cNvPr>
              <p:cNvSpPr/>
              <p:nvPr/>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6" name="Ovaal 135">
                <a:extLst>
                  <a:ext uri="{FF2B5EF4-FFF2-40B4-BE49-F238E27FC236}">
                    <a16:creationId xmlns:a16="http://schemas.microsoft.com/office/drawing/2014/main" id="{96D5435F-40DC-43D1-B425-12C117CC53B7}"/>
                  </a:ext>
                </a:extLst>
              </p:cNvPr>
              <p:cNvSpPr/>
              <p:nvPr/>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7" name="Vrije vorm: vorm 136">
                <a:extLst>
                  <a:ext uri="{FF2B5EF4-FFF2-40B4-BE49-F238E27FC236}">
                    <a16:creationId xmlns:a16="http://schemas.microsoft.com/office/drawing/2014/main" id="{7AB1FAB2-450C-488C-BBA0-2C1A8A5C84A4}"/>
                  </a:ext>
                </a:extLst>
              </p:cNvPr>
              <p:cNvSpPr/>
              <p:nvPr/>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8" name="Rechthoek: afgeronde hoeken 137">
                <a:extLst>
                  <a:ext uri="{FF2B5EF4-FFF2-40B4-BE49-F238E27FC236}">
                    <a16:creationId xmlns:a16="http://schemas.microsoft.com/office/drawing/2014/main" id="{F6C2FB0F-6E35-49C7-8D0C-7370584AA449}"/>
                  </a:ext>
                </a:extLst>
              </p:cNvPr>
              <p:cNvSpPr/>
              <p:nvPr/>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39" name="Rechte verbindingslijn 138">
                <a:extLst>
                  <a:ext uri="{FF2B5EF4-FFF2-40B4-BE49-F238E27FC236}">
                    <a16:creationId xmlns:a16="http://schemas.microsoft.com/office/drawing/2014/main" id="{81DC98CB-3420-4157-A476-509B1A496D23}"/>
                  </a:ext>
                </a:extLst>
              </p:cNvPr>
              <p:cNvCxnSpPr>
                <a:cxnSpLocks/>
              </p:cNvCxnSpPr>
              <p:nvPr/>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0" name="Rechte verbindingslijn 139">
                <a:extLst>
                  <a:ext uri="{FF2B5EF4-FFF2-40B4-BE49-F238E27FC236}">
                    <a16:creationId xmlns:a16="http://schemas.microsoft.com/office/drawing/2014/main" id="{E23C1BCE-E05B-4F23-9C09-F22122816702}"/>
                  </a:ext>
                </a:extLst>
              </p:cNvPr>
              <p:cNvCxnSpPr>
                <a:cxnSpLocks/>
                <a:stCxn id="138" idx="2"/>
              </p:cNvCxnSpPr>
              <p:nvPr/>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9" name="Ovaal 108">
              <a:extLst>
                <a:ext uri="{FF2B5EF4-FFF2-40B4-BE49-F238E27FC236}">
                  <a16:creationId xmlns:a16="http://schemas.microsoft.com/office/drawing/2014/main" id="{2467B621-AC9E-454D-8364-464717FED1FB}"/>
                </a:ext>
              </a:extLst>
            </p:cNvPr>
            <p:cNvSpPr>
              <a:spLocks noChangeAspect="1"/>
            </p:cNvSpPr>
            <p:nvPr/>
          </p:nvSpPr>
          <p:spPr>
            <a:xfrm>
              <a:off x="6090340" y="4420889"/>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10" name="Rechthoek 109">
              <a:extLst>
                <a:ext uri="{FF2B5EF4-FFF2-40B4-BE49-F238E27FC236}">
                  <a16:creationId xmlns:a16="http://schemas.microsoft.com/office/drawing/2014/main" id="{1DA47967-DC93-48B1-A486-31C6505F1F2E}"/>
                </a:ext>
              </a:extLst>
            </p:cNvPr>
            <p:cNvSpPr/>
            <p:nvPr/>
          </p:nvSpPr>
          <p:spPr>
            <a:xfrm>
              <a:off x="6456020" y="4486953"/>
              <a:ext cx="3932579"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Rechter muisklik op </a:t>
              </a:r>
              <a:r>
                <a:rPr kumimoji="0" lang="nl-NL" sz="1100" b="0" i="0" u="none" strike="noStrike" kern="0" cap="none" spc="0" normalizeH="0" baseline="0" noProof="0" dirty="0" err="1">
                  <a:ln>
                    <a:noFill/>
                  </a:ln>
                  <a:solidFill>
                    <a:srgbClr val="000000"/>
                  </a:solidFill>
                  <a:effectLst/>
                  <a:uLnTx/>
                  <a:uFillTx/>
                  <a:latin typeface="+mn-lt"/>
                  <a:cs typeface="Segoe UI Light" panose="020B0502040204020203" pitchFamily="34" charset="0"/>
                </a:rPr>
                <a:t>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miniweergave aan de linker kant van het scherm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´Dia herstellen / Reset slide´</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11" name="Rechte verbindingslijn 110">
              <a:extLst>
                <a:ext uri="{FF2B5EF4-FFF2-40B4-BE49-F238E27FC236}">
                  <a16:creationId xmlns:a16="http://schemas.microsoft.com/office/drawing/2014/main" id="{1BBEB69A-49BC-4F56-9D72-98CBAF7A1C8A}"/>
                </a:ext>
              </a:extLst>
            </p:cNvPr>
            <p:cNvCxnSpPr>
              <a:cxnSpLocks/>
            </p:cNvCxnSpPr>
            <p:nvPr/>
          </p:nvCxnSpPr>
          <p:spPr>
            <a:xfrm>
              <a:off x="6095999" y="4239227"/>
              <a:ext cx="4292601" cy="0"/>
            </a:xfrm>
            <a:prstGeom prst="line">
              <a:avLst/>
            </a:prstGeom>
            <a:noFill/>
            <a:ln w="3175" cap="flat" cmpd="sng" algn="ctr">
              <a:solidFill>
                <a:schemeClr val="accent2"/>
              </a:solidFill>
              <a:prstDash val="solid"/>
            </a:ln>
            <a:effectLst/>
          </p:spPr>
        </p:cxnSp>
        <p:sp>
          <p:nvSpPr>
            <p:cNvPr id="112" name="Rechthoek 111">
              <a:extLst>
                <a:ext uri="{FF2B5EF4-FFF2-40B4-BE49-F238E27FC236}">
                  <a16:creationId xmlns:a16="http://schemas.microsoft.com/office/drawing/2014/main" id="{67AC28BA-F8AB-425A-BA69-C3120ABAEC58}"/>
                </a:ext>
              </a:extLst>
            </p:cNvPr>
            <p:cNvSpPr/>
            <p:nvPr/>
          </p:nvSpPr>
          <p:spPr>
            <a:xfrm>
              <a:off x="6460852" y="4946841"/>
              <a:ext cx="1624926" cy="80522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endParaRPr>
            </a:p>
          </p:txBody>
        </p:sp>
        <p:sp>
          <p:nvSpPr>
            <p:cNvPr id="114" name="Rechthoek 113">
              <a:extLst>
                <a:ext uri="{FF2B5EF4-FFF2-40B4-BE49-F238E27FC236}">
                  <a16:creationId xmlns:a16="http://schemas.microsoft.com/office/drawing/2014/main" id="{C1A04312-B8FE-47D6-AC5F-3BD0F654DCEC}"/>
                </a:ext>
              </a:extLst>
            </p:cNvPr>
            <p:cNvSpPr/>
            <p:nvPr/>
          </p:nvSpPr>
          <p:spPr>
            <a:xfrm>
              <a:off x="7312805" y="533812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15" name="Rechthoek 114">
              <a:extLst>
                <a:ext uri="{FF2B5EF4-FFF2-40B4-BE49-F238E27FC236}">
                  <a16:creationId xmlns:a16="http://schemas.microsoft.com/office/drawing/2014/main" id="{07202F7F-F330-4FC3-BEEA-7D018142BAF0}"/>
                </a:ext>
              </a:extLst>
            </p:cNvPr>
            <p:cNvSpPr/>
            <p:nvPr/>
          </p:nvSpPr>
          <p:spPr>
            <a:xfrm>
              <a:off x="7334769" y="564951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16" name="Groep 115">
              <a:extLst>
                <a:ext uri="{FF2B5EF4-FFF2-40B4-BE49-F238E27FC236}">
                  <a16:creationId xmlns:a16="http://schemas.microsoft.com/office/drawing/2014/main" id="{E6E6011C-8062-4952-97D0-EB86F137C242}"/>
                </a:ext>
              </a:extLst>
            </p:cNvPr>
            <p:cNvGrpSpPr/>
            <p:nvPr/>
          </p:nvGrpSpPr>
          <p:grpSpPr>
            <a:xfrm>
              <a:off x="7394755" y="5403624"/>
              <a:ext cx="155951" cy="131922"/>
              <a:chOff x="12968658" y="3354141"/>
              <a:chExt cx="404800" cy="342430"/>
            </a:xfrm>
          </p:grpSpPr>
          <p:sp>
            <p:nvSpPr>
              <p:cNvPr id="129" name="Rechthoek: afgeronde hoeken 128">
                <a:extLst>
                  <a:ext uri="{FF2B5EF4-FFF2-40B4-BE49-F238E27FC236}">
                    <a16:creationId xmlns:a16="http://schemas.microsoft.com/office/drawing/2014/main" id="{4859B19F-5716-4618-B2CB-B32F0AA94ED9}"/>
                  </a:ext>
                </a:extLst>
              </p:cNvPr>
              <p:cNvSpPr/>
              <p:nvPr/>
            </p:nvSpPr>
            <p:spPr>
              <a:xfrm>
                <a:off x="12968658" y="3354141"/>
                <a:ext cx="404800" cy="342430"/>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0" name="Rechthoek 129">
                <a:extLst>
                  <a:ext uri="{FF2B5EF4-FFF2-40B4-BE49-F238E27FC236}">
                    <a16:creationId xmlns:a16="http://schemas.microsoft.com/office/drawing/2014/main" id="{4BAF07D4-F9B7-4583-B28F-1E2F6F5808EB}"/>
                  </a:ext>
                </a:extLst>
              </p:cNvPr>
              <p:cNvSpPr/>
              <p:nvPr/>
            </p:nvSpPr>
            <p:spPr>
              <a:xfrm>
                <a:off x="13024992" y="3401157"/>
                <a:ext cx="305209" cy="41562"/>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1" name="Rechthoek 130">
                <a:extLst>
                  <a:ext uri="{FF2B5EF4-FFF2-40B4-BE49-F238E27FC236}">
                    <a16:creationId xmlns:a16="http://schemas.microsoft.com/office/drawing/2014/main" id="{747A2D61-5323-43DA-888C-02E8C623CAA9}"/>
                  </a:ext>
                </a:extLst>
              </p:cNvPr>
              <p:cNvSpPr/>
              <p:nvPr/>
            </p:nvSpPr>
            <p:spPr>
              <a:xfrm>
                <a:off x="13025005" y="3471560"/>
                <a:ext cx="118776" cy="181689"/>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2" name="Rechthoek 131">
                <a:extLst>
                  <a:ext uri="{FF2B5EF4-FFF2-40B4-BE49-F238E27FC236}">
                    <a16:creationId xmlns:a16="http://schemas.microsoft.com/office/drawing/2014/main" id="{333BBB92-5271-4072-9497-6C98C9AB1695}"/>
                  </a:ext>
                </a:extLst>
              </p:cNvPr>
              <p:cNvSpPr/>
              <p:nvPr/>
            </p:nvSpPr>
            <p:spPr>
              <a:xfrm>
                <a:off x="13180632" y="3481971"/>
                <a:ext cx="13527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3" name="Rechthoek 132">
                <a:extLst>
                  <a:ext uri="{FF2B5EF4-FFF2-40B4-BE49-F238E27FC236}">
                    <a16:creationId xmlns:a16="http://schemas.microsoft.com/office/drawing/2014/main" id="{E97ECC9C-2120-47DA-A1CC-7F097F2BAAAB}"/>
                  </a:ext>
                </a:extLst>
              </p:cNvPr>
              <p:cNvSpPr/>
              <p:nvPr/>
            </p:nvSpPr>
            <p:spPr>
              <a:xfrm>
                <a:off x="13180718" y="3554791"/>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4" name="Rechthoek 133">
                <a:extLst>
                  <a:ext uri="{FF2B5EF4-FFF2-40B4-BE49-F238E27FC236}">
                    <a16:creationId xmlns:a16="http://schemas.microsoft.com/office/drawing/2014/main" id="{C5254D64-F3F3-43CD-A061-81B4D03A3A6F}"/>
                  </a:ext>
                </a:extLst>
              </p:cNvPr>
              <p:cNvSpPr/>
              <p:nvPr/>
            </p:nvSpPr>
            <p:spPr>
              <a:xfrm>
                <a:off x="13180811" y="3627619"/>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17" name="Groep 116">
              <a:extLst>
                <a:ext uri="{FF2B5EF4-FFF2-40B4-BE49-F238E27FC236}">
                  <a16:creationId xmlns:a16="http://schemas.microsoft.com/office/drawing/2014/main" id="{33E6202F-D1B9-4001-829B-1F9BC25D2687}"/>
                </a:ext>
              </a:extLst>
            </p:cNvPr>
            <p:cNvGrpSpPr/>
            <p:nvPr/>
          </p:nvGrpSpPr>
          <p:grpSpPr>
            <a:xfrm>
              <a:off x="7375200" y="5702947"/>
              <a:ext cx="166739" cy="218963"/>
              <a:chOff x="12940828" y="3950597"/>
              <a:chExt cx="432813" cy="568367"/>
            </a:xfrm>
          </p:grpSpPr>
          <p:grpSp>
            <p:nvGrpSpPr>
              <p:cNvPr id="121" name="Groep 120">
                <a:extLst>
                  <a:ext uri="{FF2B5EF4-FFF2-40B4-BE49-F238E27FC236}">
                    <a16:creationId xmlns:a16="http://schemas.microsoft.com/office/drawing/2014/main" id="{879A8B81-43A6-4EEF-8DBB-6D9F1E2278E5}"/>
                  </a:ext>
                </a:extLst>
              </p:cNvPr>
              <p:cNvGrpSpPr/>
              <p:nvPr/>
            </p:nvGrpSpPr>
            <p:grpSpPr>
              <a:xfrm>
                <a:off x="13000382" y="4006891"/>
                <a:ext cx="373259" cy="315747"/>
                <a:chOff x="12968836" y="3354170"/>
                <a:chExt cx="404806" cy="342433"/>
              </a:xfrm>
            </p:grpSpPr>
            <p:sp>
              <p:nvSpPr>
                <p:cNvPr id="123" name="Rechthoek: afgeronde hoeken 122">
                  <a:extLst>
                    <a:ext uri="{FF2B5EF4-FFF2-40B4-BE49-F238E27FC236}">
                      <a16:creationId xmlns:a16="http://schemas.microsoft.com/office/drawing/2014/main" id="{F1DEFA56-8996-4E89-8962-8134A0EAE25A}"/>
                    </a:ext>
                  </a:extLst>
                </p:cNvPr>
                <p:cNvSpPr/>
                <p:nvPr/>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24" name="Rechthoek 123">
                  <a:extLst>
                    <a:ext uri="{FF2B5EF4-FFF2-40B4-BE49-F238E27FC236}">
                      <a16:creationId xmlns:a16="http://schemas.microsoft.com/office/drawing/2014/main" id="{70DE2D24-199C-446A-88CB-73142B67DE97}"/>
                    </a:ext>
                  </a:extLst>
                </p:cNvPr>
                <p:cNvSpPr/>
                <p:nvPr/>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5" name="Rechthoek 124">
                  <a:extLst>
                    <a:ext uri="{FF2B5EF4-FFF2-40B4-BE49-F238E27FC236}">
                      <a16:creationId xmlns:a16="http://schemas.microsoft.com/office/drawing/2014/main" id="{D3449182-8E03-4299-8DED-1155FFEBE4D2}"/>
                    </a:ext>
                  </a:extLst>
                </p:cNvPr>
                <p:cNvSpPr/>
                <p:nvPr/>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6" name="Rechthoek 125">
                  <a:extLst>
                    <a:ext uri="{FF2B5EF4-FFF2-40B4-BE49-F238E27FC236}">
                      <a16:creationId xmlns:a16="http://schemas.microsoft.com/office/drawing/2014/main" id="{AA465BAA-FB0E-4D37-BEB4-C9049DB325AB}"/>
                    </a:ext>
                  </a:extLst>
                </p:cNvPr>
                <p:cNvSpPr/>
                <p:nvPr/>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7" name="Rechthoek 126">
                  <a:extLst>
                    <a:ext uri="{FF2B5EF4-FFF2-40B4-BE49-F238E27FC236}">
                      <a16:creationId xmlns:a16="http://schemas.microsoft.com/office/drawing/2014/main" id="{D525D1F6-BF6A-4C9F-9FBB-F60D9BF6D67E}"/>
                    </a:ext>
                  </a:extLst>
                </p:cNvPr>
                <p:cNvSpPr/>
                <p:nvPr/>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8" name="Rechthoek 127">
                  <a:extLst>
                    <a:ext uri="{FF2B5EF4-FFF2-40B4-BE49-F238E27FC236}">
                      <a16:creationId xmlns:a16="http://schemas.microsoft.com/office/drawing/2014/main" id="{6605A51D-FB8B-487F-BE05-4E838B38FAA2}"/>
                    </a:ext>
                  </a:extLst>
                </p:cNvPr>
                <p:cNvSpPr/>
                <p:nvPr/>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sp>
            <p:nvSpPr>
              <p:cNvPr id="122" name="Boog 121">
                <a:extLst>
                  <a:ext uri="{FF2B5EF4-FFF2-40B4-BE49-F238E27FC236}">
                    <a16:creationId xmlns:a16="http://schemas.microsoft.com/office/drawing/2014/main" id="{076A910D-4330-40E3-A918-92116CF546A1}"/>
                  </a:ext>
                </a:extLst>
              </p:cNvPr>
              <p:cNvSpPr/>
              <p:nvPr/>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dirty="0"/>
              </a:p>
            </p:txBody>
          </p:sp>
        </p:grpSp>
        <p:sp>
          <p:nvSpPr>
            <p:cNvPr id="118" name="Tekstvak 117">
              <a:extLst>
                <a:ext uri="{FF2B5EF4-FFF2-40B4-BE49-F238E27FC236}">
                  <a16:creationId xmlns:a16="http://schemas.microsoft.com/office/drawing/2014/main" id="{AB39F992-DBBB-416A-B8B9-69ADF5B9372D}"/>
                </a:ext>
              </a:extLst>
            </p:cNvPr>
            <p:cNvSpPr txBox="1"/>
            <p:nvPr/>
          </p:nvSpPr>
          <p:spPr>
            <a:xfrm>
              <a:off x="7553169" y="537723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Indeling</a:t>
              </a:r>
            </a:p>
          </p:txBody>
        </p:sp>
        <p:sp>
          <p:nvSpPr>
            <p:cNvPr id="119" name="Tekstvak 118">
              <a:extLst>
                <a:ext uri="{FF2B5EF4-FFF2-40B4-BE49-F238E27FC236}">
                  <a16:creationId xmlns:a16="http://schemas.microsoft.com/office/drawing/2014/main" id="{25CE84CD-5213-4A2E-871F-BD6F258C9331}"/>
                </a:ext>
              </a:extLst>
            </p:cNvPr>
            <p:cNvSpPr txBox="1"/>
            <p:nvPr/>
          </p:nvSpPr>
          <p:spPr>
            <a:xfrm>
              <a:off x="7539740" y="569835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Dia herstellen</a:t>
              </a:r>
            </a:p>
          </p:txBody>
        </p:sp>
        <p:pic>
          <p:nvPicPr>
            <p:cNvPr id="120" name="Picture 3">
              <a:extLst>
                <a:ext uri="{FF2B5EF4-FFF2-40B4-BE49-F238E27FC236}">
                  <a16:creationId xmlns:a16="http://schemas.microsoft.com/office/drawing/2014/main" id="{C5C40FFF-327E-436B-9D74-8EC753A2DB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65442" y="578505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 name="Titel">
            <a:extLst>
              <a:ext uri="{FF2B5EF4-FFF2-40B4-BE49-F238E27FC236}">
                <a16:creationId xmlns:a16="http://schemas.microsoft.com/office/drawing/2014/main" id="{67CD20C4-7145-40CE-A355-AA28D8AD4B92}"/>
              </a:ext>
            </a:extLst>
          </p:cNvPr>
          <p:cNvSpPr txBox="1"/>
          <p:nvPr/>
        </p:nvSpPr>
        <p:spPr>
          <a:xfrm>
            <a:off x="371476" y="296863"/>
            <a:ext cx="10108030" cy="707886"/>
          </a:xfrm>
          <a:prstGeom prst="rect">
            <a:avLst/>
          </a:prstGeom>
          <a:noFill/>
        </p:spPr>
        <p:txBody>
          <a:bodyPr wrap="square" rtlCol="0">
            <a:spAutoFit/>
          </a:bodyPr>
          <a:lstStyle>
            <a:defPPr>
              <a:defRPr lang="nl-NL"/>
            </a:defPPr>
          </a:lstStyle>
          <a:p>
            <a:pPr lvl="0"/>
            <a:r>
              <a:rPr lang="nl-NL" sz="4000" b="1" noProof="0" dirty="0">
                <a:latin typeface="+mj-lt"/>
              </a:rPr>
              <a:t>Handleiding (verkort)</a:t>
            </a:r>
          </a:p>
        </p:txBody>
      </p:sp>
    </p:spTree>
    <p:extLst>
      <p:ext uri="{BB962C8B-B14F-4D97-AF65-F5344CB8AC3E}">
        <p14:creationId xmlns:p14="http://schemas.microsoft.com/office/powerpoint/2010/main" val="74985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dia 0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3"/>
            <a:ext cx="5645149" cy="2395967"/>
          </a:xfrm>
        </p:spPr>
        <p:txBody>
          <a:bodyPr anchor="t"/>
          <a:lstStyle>
            <a:lvl1pPr algn="l">
              <a:lnSpc>
                <a:spcPct val="85000"/>
              </a:lnSpc>
              <a:defRPr sz="6000" spc="-120" baseline="0">
                <a:solidFill>
                  <a:schemeClr val="tx1"/>
                </a:solidFill>
              </a:defRPr>
            </a:lvl1pPr>
          </a:lstStyle>
          <a:p>
            <a:r>
              <a:rPr lang="nl-NL" noProof="0"/>
              <a:t>Klik om stijl te bewerken</a:t>
            </a:r>
          </a:p>
        </p:txBody>
      </p:sp>
      <p:sp>
        <p:nvSpPr>
          <p:cNvPr id="3" name="Ondertitel 2">
            <a:extLst>
              <a:ext uri="{FF2B5EF4-FFF2-40B4-BE49-F238E27FC236}">
                <a16:creationId xmlns:a16="http://schemas.microsoft.com/office/drawing/2014/main" id="{541C6C6D-C3CA-4FC9-A485-7EAAB57E787A}"/>
              </a:ext>
            </a:extLst>
          </p:cNvPr>
          <p:cNvSpPr>
            <a:spLocks noGrp="1"/>
          </p:cNvSpPr>
          <p:nvPr>
            <p:ph type="subTitle" idx="1"/>
          </p:nvPr>
        </p:nvSpPr>
        <p:spPr>
          <a:xfrm>
            <a:off x="374650" y="2699255"/>
            <a:ext cx="5645149" cy="3430083"/>
          </a:xfrm>
        </p:spPr>
        <p:txBody>
          <a:bodyPr>
            <a:normAutofit/>
          </a:bodyPr>
          <a:lstStyle>
            <a:lvl1pPr marL="0" indent="0" algn="l">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3A0EC739-FDAD-4DFD-AFC7-F84CCA0E384E}" type="slidenum">
              <a:rPr lang="nl-NL" smtClean="0"/>
              <a:t>‹nr.›</a:t>
            </a:fld>
            <a:endParaRPr lang="nl-NL"/>
          </a:p>
        </p:txBody>
      </p:sp>
      <p:sp>
        <p:nvSpPr>
          <p:cNvPr id="10" name="Tijdelijke aanduiding voor tekst 26">
            <a:extLst>
              <a:ext uri="{FF2B5EF4-FFF2-40B4-BE49-F238E27FC236}">
                <a16:creationId xmlns:a16="http://schemas.microsoft.com/office/drawing/2014/main" id="{41AB786A-2A3B-4717-89E5-8E35FE4DBEC0}"/>
              </a:ext>
            </a:extLst>
          </p:cNvPr>
          <p:cNvSpPr>
            <a:spLocks noGrp="1"/>
          </p:cNvSpPr>
          <p:nvPr>
            <p:ph type="body" sz="quarter" idx="14"/>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rIns="4068000">
            <a:normAutofit/>
          </a:bodyPr>
          <a:lstStyle>
            <a:lvl1pPr marL="0" indent="0">
              <a:buNone/>
              <a:defRPr sz="100">
                <a:solidFill>
                  <a:srgbClr val="E6E6E6"/>
                </a:solidFill>
              </a:defRPr>
            </a:lvl1pPr>
          </a:lstStyle>
          <a:p>
            <a:pPr lvl="0"/>
            <a:r>
              <a:rPr lang="nl-NL" noProof="0"/>
              <a:t>Klikken om de tekststijl van het model te bewerken</a:t>
            </a:r>
          </a:p>
        </p:txBody>
      </p:sp>
      <p:sp>
        <p:nvSpPr>
          <p:cNvPr id="11" name="Tijdelijke aanduiding voor afbeelding 24">
            <a:extLst>
              <a:ext uri="{FF2B5EF4-FFF2-40B4-BE49-F238E27FC236}">
                <a16:creationId xmlns:a16="http://schemas.microsoft.com/office/drawing/2014/main" id="{26E3DA42-E656-4206-A24B-B5FAE257CFB5}"/>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99F17E32-9C72-466D-9447-472DAE318B0E}" type="datetimeFigureOut">
              <a:rPr lang="nl-NL" smtClean="0"/>
              <a:t>21-2-2022</a:t>
            </a:fld>
            <a:endParaRPr lang="nl-NL"/>
          </a:p>
        </p:txBody>
      </p:sp>
      <p:sp>
        <p:nvSpPr>
          <p:cNvPr id="13" name="Logo">
            <a:extLst>
              <a:ext uri="{FF2B5EF4-FFF2-40B4-BE49-F238E27FC236}">
                <a16:creationId xmlns:a16="http://schemas.microsoft.com/office/drawing/2014/main" id="{60F18813-55E5-408E-8ACE-F31156719ED0}"/>
              </a:ext>
            </a:extLst>
          </p:cNvPr>
          <p:cNvSpPr>
            <a:spLocks noGrp="1"/>
          </p:cNvSpPr>
          <p:nvPr>
            <p:ph type="body" sz="quarter" idx="15"/>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lIns="3600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36619659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139F7-8303-4F0E-924F-AEBE4141A44F}"/>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9DE8F56-C05E-4B23-8EAD-988C25E52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3E1D48A-8F82-4B97-AD81-5D88938BE8D9}"/>
              </a:ext>
            </a:extLst>
          </p:cNvPr>
          <p:cNvSpPr>
            <a:spLocks noGrp="1"/>
          </p:cNvSpPr>
          <p:nvPr>
            <p:ph type="dt" sz="half" idx="10"/>
          </p:nvPr>
        </p:nvSpPr>
        <p:spPr/>
        <p:txBody>
          <a:bodyPr/>
          <a:lstStyle/>
          <a:p>
            <a:fld id="{99F17E32-9C72-466D-9447-472DAE318B0E}" type="datetimeFigureOut">
              <a:rPr lang="nl-NL" smtClean="0"/>
              <a:t>21-2-2022</a:t>
            </a:fld>
            <a:endParaRPr lang="nl-NL"/>
          </a:p>
        </p:txBody>
      </p:sp>
      <p:sp>
        <p:nvSpPr>
          <p:cNvPr id="5" name="Tijdelijke aanduiding voor voettekst 4">
            <a:extLst>
              <a:ext uri="{FF2B5EF4-FFF2-40B4-BE49-F238E27FC236}">
                <a16:creationId xmlns:a16="http://schemas.microsoft.com/office/drawing/2014/main" id="{04B70350-28FE-47B8-A2BB-7FD67ACE701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13F5A79-D4A4-4C82-B659-4DE8F2A440AF}"/>
              </a:ext>
            </a:extLst>
          </p:cNvPr>
          <p:cNvSpPr>
            <a:spLocks noGrp="1"/>
          </p:cNvSpPr>
          <p:nvPr>
            <p:ph type="sldNum" sz="quarter" idx="12"/>
          </p:nvPr>
        </p:nvSpPr>
        <p:spPr/>
        <p:txBody>
          <a:bodyPr/>
          <a:lstStyle/>
          <a:p>
            <a:fld id="{3A0EC739-FDAD-4DFD-AFC7-F84CCA0E384E}" type="slidenum">
              <a:rPr lang="nl-NL" smtClean="0"/>
              <a:t>‹nr.›</a:t>
            </a:fld>
            <a:endParaRPr lang="nl-NL"/>
          </a:p>
        </p:txBody>
      </p:sp>
    </p:spTree>
    <p:extLst>
      <p:ext uri="{BB962C8B-B14F-4D97-AF65-F5344CB8AC3E}">
        <p14:creationId xmlns:p14="http://schemas.microsoft.com/office/powerpoint/2010/main" val="7133277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pPr/>
              <a:t>21-2-2022</a:t>
            </a:fld>
            <a:endParaRPr lang="nl-NL"/>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pPr/>
              <a:t>‹nr.›</a:t>
            </a:fld>
            <a:endParaRPr lang="nl-NL"/>
          </a:p>
        </p:txBody>
      </p:sp>
    </p:spTree>
    <p:extLst>
      <p:ext uri="{BB962C8B-B14F-4D97-AF65-F5344CB8AC3E}">
        <p14:creationId xmlns:p14="http://schemas.microsoft.com/office/powerpoint/2010/main" val="2447441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itchFamily="34" charset="0"/>
                <a:cs typeface="Arial" pitchFamily="34" charset="0"/>
              </a:defRPr>
            </a:lvl1pPr>
          </a:lstStyle>
          <a:p>
            <a:r>
              <a:rPr lang="nl-NL" dirty="0"/>
              <a:t>Klik om de stijl te bewerken</a:t>
            </a:r>
          </a:p>
        </p:txBody>
      </p:sp>
      <p:sp>
        <p:nvSpPr>
          <p:cNvPr id="3" name="Tijdelijke aanduiding voor inhoud 2"/>
          <p:cNvSpPr>
            <a:spLocks noGrp="1"/>
          </p:cNvSpPr>
          <p:nvPr>
            <p:ph sz="half" idx="1"/>
          </p:nvPr>
        </p:nvSpPr>
        <p:spPr>
          <a:xfrm>
            <a:off x="609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pPr/>
              <a:t>21-2-2022</a:t>
            </a:fld>
            <a:endParaRPr lang="nl-NL"/>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pPr/>
              <a:t>‹nr.›</a:t>
            </a:fld>
            <a:endParaRPr lang="nl-NL"/>
          </a:p>
        </p:txBody>
      </p:sp>
    </p:spTree>
    <p:extLst>
      <p:ext uri="{BB962C8B-B14F-4D97-AF65-F5344CB8AC3E}">
        <p14:creationId xmlns:p14="http://schemas.microsoft.com/office/powerpoint/2010/main" val="699721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dia 03">
    <p:bg>
      <p:bgPr>
        <a:solidFill>
          <a:schemeClr val="accent1"/>
        </a:solidFill>
        <a:effectLst/>
      </p:bgPr>
    </p:bg>
    <p:spTree>
      <p:nvGrpSpPr>
        <p:cNvPr id="1" name=""/>
        <p:cNvGrpSpPr/>
        <p:nvPr/>
      </p:nvGrpSpPr>
      <p:grpSpPr>
        <a:xfrm>
          <a:off x="0" y="0"/>
          <a:ext cx="0" cy="0"/>
          <a:chOff x="0" y="0"/>
          <a:chExt cx="0" cy="0"/>
        </a:xfrm>
      </p:grpSpPr>
      <p:pic>
        <p:nvPicPr>
          <p:cNvPr id="18" name="Vormentaal">
            <a:extLst>
              <a:ext uri="{FF2B5EF4-FFF2-40B4-BE49-F238E27FC236}">
                <a16:creationId xmlns:a16="http://schemas.microsoft.com/office/drawing/2014/main" id="{E44F29B4-B10E-4A7C-9AA2-62C4B57A53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001962"/>
            <a:ext cx="8676000" cy="2484000"/>
          </a:xfrm>
        </p:spPr>
        <p:txBody>
          <a:bodyPr anchor="b"/>
          <a:lstStyle>
            <a:lvl1pPr algn="l">
              <a:lnSpc>
                <a:spcPct val="85000"/>
              </a:lnSpc>
              <a:defRPr sz="6000" spc="-120" baseline="0"/>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3A0EC739-FDAD-4DFD-AFC7-F84CCA0E384E}"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grpSp>
        <p:nvGrpSpPr>
          <p:cNvPr id="10" name="Logo">
            <a:extLst>
              <a:ext uri="{FF2B5EF4-FFF2-40B4-BE49-F238E27FC236}">
                <a16:creationId xmlns:a16="http://schemas.microsoft.com/office/drawing/2014/main" id="{0A063B09-27A8-4B81-9B57-D8FFCF678BA4}"/>
              </a:ext>
            </a:extLst>
          </p:cNvPr>
          <p:cNvGrpSpPr>
            <a:grpSpLocks noChangeAspect="1"/>
          </p:cNvGrpSpPr>
          <p:nvPr/>
        </p:nvGrpSpPr>
        <p:grpSpPr>
          <a:xfrm>
            <a:off x="9056685" y="5896036"/>
            <a:ext cx="2750453" cy="571690"/>
            <a:chOff x="4033837" y="3000375"/>
            <a:chExt cx="2429593" cy="504996"/>
          </a:xfrm>
          <a:solidFill>
            <a:schemeClr val="tx1"/>
          </a:solidFill>
        </p:grpSpPr>
        <p:sp>
          <p:nvSpPr>
            <p:cNvPr id="11" name="Vrije vorm: vorm 10">
              <a:extLst>
                <a:ext uri="{FF2B5EF4-FFF2-40B4-BE49-F238E27FC236}">
                  <a16:creationId xmlns:a16="http://schemas.microsoft.com/office/drawing/2014/main" id="{BA37A059-A239-4E52-8A9D-E17AA516807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16133F7D-BC85-4324-A4F5-5D35A7A759B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B14D7D93-0806-4001-A659-50467AAAF4C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1B30E15-CE1E-40C2-B3D2-3C439183C0D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164A2669-414D-48BD-AB98-B02F2C9EE3B5}"/>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DAB275AD-8ABF-4D9B-94E3-9375F03BA6DA}"/>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7" name="Vrije vorm: vorm 16">
              <a:extLst>
                <a:ext uri="{FF2B5EF4-FFF2-40B4-BE49-F238E27FC236}">
                  <a16:creationId xmlns:a16="http://schemas.microsoft.com/office/drawing/2014/main" id="{78D2EA3F-676A-4083-9C45-16E717D51C1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99F17E32-9C72-466D-9447-472DAE318B0E}" type="datetimeFigureOut">
              <a:rPr lang="nl-NL" smtClean="0"/>
              <a:t>21-2-2022</a:t>
            </a:fld>
            <a:endParaRPr lang="nl-NL"/>
          </a:p>
        </p:txBody>
      </p:sp>
    </p:spTree>
    <p:extLst>
      <p:ext uri="{BB962C8B-B14F-4D97-AF65-F5344CB8AC3E}">
        <p14:creationId xmlns:p14="http://schemas.microsoft.com/office/powerpoint/2010/main" val="1683929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Inhoudsopgave 01">
    <p:spTree>
      <p:nvGrpSpPr>
        <p:cNvPr id="1" name=""/>
        <p:cNvGrpSpPr/>
        <p:nvPr/>
      </p:nvGrpSpPr>
      <p:grpSpPr>
        <a:xfrm>
          <a:off x="0" y="0"/>
          <a:ext cx="0" cy="0"/>
          <a:chOff x="0" y="0"/>
          <a:chExt cx="0" cy="0"/>
        </a:xfrm>
      </p:grpSpPr>
      <p:pic>
        <p:nvPicPr>
          <p:cNvPr id="10" name="Vormentaal">
            <a:extLst>
              <a:ext uri="{FF2B5EF4-FFF2-40B4-BE49-F238E27FC236}">
                <a16:creationId xmlns:a16="http://schemas.microsoft.com/office/drawing/2014/main" id="{610CCB28-A748-4AA9-A239-EEA4BBF0E6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0260000"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21-2-2022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Tree>
    <p:extLst>
      <p:ext uri="{BB962C8B-B14F-4D97-AF65-F5344CB8AC3E}">
        <p14:creationId xmlns:p14="http://schemas.microsoft.com/office/powerpoint/2010/main" val="1993897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Inhoudsopgave 02">
    <p:bg>
      <p:bgPr>
        <a:solidFill>
          <a:schemeClr val="tx1"/>
        </a:solidFill>
        <a:effectLst/>
      </p:bgPr>
    </p:bg>
    <p:spTree>
      <p:nvGrpSpPr>
        <p:cNvPr id="1" name=""/>
        <p:cNvGrpSpPr/>
        <p:nvPr/>
      </p:nvGrpSpPr>
      <p:grpSpPr>
        <a:xfrm>
          <a:off x="0" y="0"/>
          <a:ext cx="0" cy="0"/>
          <a:chOff x="0" y="0"/>
          <a:chExt cx="0" cy="0"/>
        </a:xfrm>
      </p:grpSpPr>
      <p:pic>
        <p:nvPicPr>
          <p:cNvPr id="8" name="Vormentaal">
            <a:extLst>
              <a:ext uri="{FF2B5EF4-FFF2-40B4-BE49-F238E27FC236}">
                <a16:creationId xmlns:a16="http://schemas.microsoft.com/office/drawing/2014/main" id="{EAAEE556-E267-4E86-B8C7-B4E4452546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296863"/>
            <a:ext cx="10260000" cy="1160403"/>
          </a:xfrm>
        </p:spPr>
        <p:txBody>
          <a:bodyPr/>
          <a:lstStyle>
            <a:lvl1pPr>
              <a:defRPr>
                <a:solidFill>
                  <a:schemeClr val="accent1"/>
                </a:solidFill>
              </a:defRPr>
            </a:lvl1p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Clr>
                <a:schemeClr val="accent1"/>
              </a:buClr>
              <a:buFont typeface="+mj-lt"/>
              <a:buAutoNum type="arabicPeriod"/>
              <a:defRPr sz="3000" b="1">
                <a:solidFill>
                  <a:schemeClr val="accent3"/>
                </a:solidFill>
              </a:defRPr>
            </a:lvl1pPr>
            <a:lvl2pPr marL="648000" indent="0">
              <a:spcBef>
                <a:spcPts val="200"/>
              </a:spcBef>
              <a:buFont typeface="+mj-lt"/>
              <a:buNone/>
              <a:defRPr sz="1800">
                <a:solidFill>
                  <a:schemeClr val="accent3"/>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21-2-2022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3A0EC739-FDAD-4DFD-AFC7-F84CCA0E384E}" type="slidenum">
              <a:rPr lang="nl-NL" smtClean="0"/>
              <a:t>‹nr.›</a:t>
            </a:fld>
            <a:endParaRPr lang="nl-NL"/>
          </a:p>
        </p:txBody>
      </p:sp>
      <p:grpSp>
        <p:nvGrpSpPr>
          <p:cNvPr id="9" name="Logo">
            <a:extLst>
              <a:ext uri="{FF2B5EF4-FFF2-40B4-BE49-F238E27FC236}">
                <a16:creationId xmlns:a16="http://schemas.microsoft.com/office/drawing/2014/main" id="{90224F01-BFD3-4032-8F27-364493696B6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E4A0A9F3-30A5-47A0-A2F5-C567F034DA3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F605AB36-3819-4060-90DA-E95C41610AC9}"/>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75A95424-12A7-4B53-ADA1-73DB05791E5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7D333531-FF02-4B8F-A92B-FB8A65B908D3}"/>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19FED0C-E443-4B6E-A545-4EC2493707A0}"/>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89256D36-415E-4460-B920-A328317F5B3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F7291F7-3F41-4A72-BD4D-8FFD8E680E4B}"/>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647342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Inhoudsopgave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45148"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5645149" cy="4419599"/>
          </a:xfrm>
        </p:spPr>
        <p:txBody>
          <a:bodyPr numCol="1"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21-2-2022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
        <p:nvSpPr>
          <p:cNvPr id="8" name="Tijdelijke aanduiding voor afbeelding 24">
            <a:extLst>
              <a:ext uri="{FF2B5EF4-FFF2-40B4-BE49-F238E27FC236}">
                <a16:creationId xmlns:a16="http://schemas.microsoft.com/office/drawing/2014/main" id="{7FA7122C-11FD-46BD-AE2D-3F37E88F886A}"/>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20" name="Logo">
            <a:extLst>
              <a:ext uri="{FF2B5EF4-FFF2-40B4-BE49-F238E27FC236}">
                <a16:creationId xmlns:a16="http://schemas.microsoft.com/office/drawing/2014/main" id="{053E2554-49CE-45F5-9087-DC2D03D59534}"/>
              </a:ext>
            </a:extLst>
          </p:cNvPr>
          <p:cNvSpPr>
            <a:spLocks noGrp="1"/>
          </p:cNvSpPr>
          <p:nvPr>
            <p:ph type="body" sz="quarter" idx="14"/>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426230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Hoofdstuk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21-2-2022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13" name="Logo">
            <a:extLst>
              <a:ext uri="{FF2B5EF4-FFF2-40B4-BE49-F238E27FC236}">
                <a16:creationId xmlns:a16="http://schemas.microsoft.com/office/drawing/2014/main" id="{131E4FBE-CE9E-49C3-B0DC-AC42D8D7FE39}"/>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4" name="Vrije vorm: vorm 13">
              <a:extLst>
                <a:ext uri="{FF2B5EF4-FFF2-40B4-BE49-F238E27FC236}">
                  <a16:creationId xmlns:a16="http://schemas.microsoft.com/office/drawing/2014/main" id="{CF560A07-571E-49CB-8BF2-FE03BE61598C}"/>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CD13A10B-1187-4201-895D-30E8DEF1EE00}"/>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A9AF56A-6CE2-4855-B82D-85682D69039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063D4F54-662C-4A93-8440-C00F6D6910A5}"/>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FB0ED5F0-B2E4-4EB4-BCDE-0941DEEFB53E}"/>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E18D3603-7DA4-428B-96E2-9E23C770936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6486DE3C-E5E2-4469-ABC8-3029D46C85A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393485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Hoofdstuk met afbeelding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accent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21-2-2022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3A0EC739-FDAD-4DFD-AFC7-F84CCA0E384E}"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accent1"/>
                </a:solidFill>
                <a:latin typeface="+mj-lt"/>
                <a:ea typeface="+mj-ea"/>
                <a:cs typeface="+mj-cs"/>
              </a:defRPr>
            </a:lvl1pPr>
          </a:lstStyle>
          <a:p>
            <a:pPr lvl="0"/>
            <a:r>
              <a:rPr lang="nl-NL" noProof="0"/>
              <a:t>nr.</a:t>
            </a:r>
          </a:p>
        </p:txBody>
      </p:sp>
      <p:grpSp>
        <p:nvGrpSpPr>
          <p:cNvPr id="9" name="Logo">
            <a:extLst>
              <a:ext uri="{FF2B5EF4-FFF2-40B4-BE49-F238E27FC236}">
                <a16:creationId xmlns:a16="http://schemas.microsoft.com/office/drawing/2014/main" id="{8154B1E2-03C9-4C2E-B0D6-C4E6F2009E69}"/>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D8B74DBB-28C8-47E9-AA27-F8D399B9526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B2EC2F3-D1E1-4014-90D5-4F8B24861A3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B1C2803A-0EF6-4E34-9DB4-496EB7F724D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9C63037-3A08-47AF-A098-63FFDD89854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43C48D06-7C65-4FAB-A385-32C7A78D546F}"/>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13146446-781B-4CD5-8D83-F40D7172B4A9}"/>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7C1F7F4C-FA11-4AC0-BBB4-F6B1E8762A2A}"/>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54255824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5F28369-D853-41FC-B421-7149A2BF223D}"/>
              </a:ext>
            </a:extLst>
          </p:cNvPr>
          <p:cNvSpPr>
            <a:spLocks noGrp="1"/>
          </p:cNvSpPr>
          <p:nvPr>
            <p:ph type="title"/>
          </p:nvPr>
        </p:nvSpPr>
        <p:spPr>
          <a:xfrm>
            <a:off x="371476" y="296863"/>
            <a:ext cx="10108030" cy="1160403"/>
          </a:xfrm>
          <a:prstGeom prst="rect">
            <a:avLst/>
          </a:prstGeom>
        </p:spPr>
        <p:txBody>
          <a:bodyPr vert="horz" lIns="0" tIns="36000" rIns="0" bIns="0" rtlCol="0" anchor="t" anchorCtr="0">
            <a:noAutofit/>
          </a:bodyPr>
          <a:lstStyle/>
          <a:p>
            <a:endParaRPr lang="nl-NL" noProof="0" dirty="0"/>
          </a:p>
        </p:txBody>
      </p:sp>
      <p:sp>
        <p:nvSpPr>
          <p:cNvPr id="3" name="Tijdelijke aanduiding voor tekst 2">
            <a:extLst>
              <a:ext uri="{FF2B5EF4-FFF2-40B4-BE49-F238E27FC236}">
                <a16:creationId xmlns:a16="http://schemas.microsoft.com/office/drawing/2014/main" id="{2C07AA40-F257-4F75-AEE1-A6910D0C566C}"/>
              </a:ext>
            </a:extLst>
          </p:cNvPr>
          <p:cNvSpPr>
            <a:spLocks noGrp="1"/>
          </p:cNvSpPr>
          <p:nvPr>
            <p:ph type="body" idx="1"/>
          </p:nvPr>
        </p:nvSpPr>
        <p:spPr>
          <a:xfrm>
            <a:off x="371475" y="1709739"/>
            <a:ext cx="11449050" cy="4356100"/>
          </a:xfrm>
          <a:prstGeom prst="rect">
            <a:avLst/>
          </a:prstGeom>
        </p:spPr>
        <p:txBody>
          <a:bodyPr vert="horz" lIns="0" tIns="0" rIns="0" bIns="0" rtlCol="0">
            <a:noAutofit/>
          </a:body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 - Subtitel</a:t>
            </a:r>
          </a:p>
          <a:p>
            <a:pPr lvl="7"/>
            <a:r>
              <a:rPr lang="nl-NL" noProof="0" dirty="0"/>
              <a:t>Achtste niveau - Subtitel</a:t>
            </a:r>
          </a:p>
          <a:p>
            <a:pPr lvl="8"/>
            <a:r>
              <a:rPr lang="nl-NL" noProof="0" dirty="0"/>
              <a:t>Negende Niveau</a:t>
            </a:r>
          </a:p>
        </p:txBody>
      </p:sp>
      <p:sp>
        <p:nvSpPr>
          <p:cNvPr id="4" name="Tijdelijke aanduiding voor datum 3">
            <a:extLst>
              <a:ext uri="{FF2B5EF4-FFF2-40B4-BE49-F238E27FC236}">
                <a16:creationId xmlns:a16="http://schemas.microsoft.com/office/drawing/2014/main" id="{33F86E3F-0C63-4E97-895C-45E3D9DA10B2}"/>
              </a:ext>
            </a:extLst>
          </p:cNvPr>
          <p:cNvSpPr>
            <a:spLocks noGrp="1"/>
          </p:cNvSpPr>
          <p:nvPr>
            <p:ph type="dt" sz="half" idx="2"/>
          </p:nvPr>
        </p:nvSpPr>
        <p:spPr>
          <a:xfrm>
            <a:off x="6095999" y="7020000"/>
            <a:ext cx="1620000" cy="216000"/>
          </a:xfrm>
          <a:prstGeom prst="rect">
            <a:avLst/>
          </a:prstGeom>
        </p:spPr>
        <p:txBody>
          <a:bodyPr vert="horz" lIns="0" tIns="0" rIns="0" bIns="0" rtlCol="0" anchor="t" anchorCtr="0">
            <a:noAutofit/>
          </a:bodyPr>
          <a:lstStyle>
            <a:lvl1pPr algn="l">
              <a:defRPr sz="1200">
                <a:solidFill>
                  <a:srgbClr val="E6E6E6"/>
                </a:solidFill>
              </a:defRPr>
            </a:lvl1pPr>
          </a:lstStyle>
          <a:p>
            <a:fld id="{99F17E32-9C72-466D-9447-472DAE318B0E}" type="datetimeFigureOut">
              <a:rPr lang="nl-NL" smtClean="0"/>
              <a:t>21-2-2022</a:t>
            </a:fld>
            <a:endParaRPr lang="nl-NL"/>
          </a:p>
        </p:txBody>
      </p:sp>
      <p:sp>
        <p:nvSpPr>
          <p:cNvPr id="5" name="Tijdelijke aanduiding voor voettekst 4">
            <a:extLst>
              <a:ext uri="{FF2B5EF4-FFF2-40B4-BE49-F238E27FC236}">
                <a16:creationId xmlns:a16="http://schemas.microsoft.com/office/drawing/2014/main" id="{577FCBCE-DC2F-4902-A3CE-81254D6F4A46}"/>
              </a:ext>
            </a:extLst>
          </p:cNvPr>
          <p:cNvSpPr>
            <a:spLocks noGrp="1"/>
          </p:cNvSpPr>
          <p:nvPr>
            <p:ph type="ftr" sz="quarter" idx="3"/>
          </p:nvPr>
        </p:nvSpPr>
        <p:spPr>
          <a:xfrm>
            <a:off x="720568" y="6325170"/>
            <a:ext cx="5296057" cy="216000"/>
          </a:xfrm>
          <a:prstGeom prst="rect">
            <a:avLst/>
          </a:prstGeom>
        </p:spPr>
        <p:txBody>
          <a:bodyPr vert="horz" lIns="0" tIns="0" rIns="0" bIns="0" rtlCol="0" anchor="t" anchorCtr="0">
            <a:noAutofit/>
          </a:bodyPr>
          <a:lstStyle>
            <a:lvl1pPr algn="l">
              <a:defRPr sz="1200">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1EA90362-143D-4A57-889A-3B5E336B0AB3}"/>
              </a:ext>
            </a:extLst>
          </p:cNvPr>
          <p:cNvSpPr>
            <a:spLocks noGrp="1"/>
          </p:cNvSpPr>
          <p:nvPr>
            <p:ph type="sldNum" sz="quarter" idx="4"/>
          </p:nvPr>
        </p:nvSpPr>
        <p:spPr>
          <a:xfrm>
            <a:off x="371476" y="6325170"/>
            <a:ext cx="311944" cy="216000"/>
          </a:xfrm>
          <a:prstGeom prst="rect">
            <a:avLst/>
          </a:prstGeom>
        </p:spPr>
        <p:txBody>
          <a:bodyPr vert="horz" lIns="0" tIns="0" rIns="0" bIns="0" rtlCol="0" anchor="t" anchorCtr="0">
            <a:noAutofit/>
          </a:bodyPr>
          <a:lstStyle>
            <a:lvl1pPr algn="l">
              <a:defRPr sz="1200" b="1">
                <a:solidFill>
                  <a:schemeClr val="tx1"/>
                </a:solidFill>
              </a:defRPr>
            </a:lvl1pPr>
          </a:lstStyle>
          <a:p>
            <a:fld id="{3A0EC739-FDAD-4DFD-AFC7-F84CCA0E384E}" type="slidenum">
              <a:rPr lang="nl-NL" smtClean="0"/>
              <a:t>‹nr.›</a:t>
            </a:fld>
            <a:endParaRPr lang="nl-NL"/>
          </a:p>
        </p:txBody>
      </p:sp>
      <p:grpSp>
        <p:nvGrpSpPr>
          <p:cNvPr id="10" name="Logo">
            <a:extLst>
              <a:ext uri="{FF2B5EF4-FFF2-40B4-BE49-F238E27FC236}">
                <a16:creationId xmlns:a16="http://schemas.microsoft.com/office/drawing/2014/main" id="{AC2B3D40-4D66-4B96-8808-38A2F4F4C97E}"/>
              </a:ext>
            </a:extLst>
          </p:cNvPr>
          <p:cNvGrpSpPr>
            <a:grpSpLocks noChangeAspect="1"/>
          </p:cNvGrpSpPr>
          <p:nvPr/>
        </p:nvGrpSpPr>
        <p:grpSpPr>
          <a:xfrm>
            <a:off x="10999221" y="6308761"/>
            <a:ext cx="810000" cy="168361"/>
            <a:chOff x="4033837" y="3000375"/>
            <a:chExt cx="2429593" cy="504996"/>
          </a:xfrm>
          <a:solidFill>
            <a:schemeClr val="tx1"/>
          </a:solidFill>
        </p:grpSpPr>
        <p:sp>
          <p:nvSpPr>
            <p:cNvPr id="11" name="Vrije vorm: vorm 10">
              <a:extLst>
                <a:ext uri="{FF2B5EF4-FFF2-40B4-BE49-F238E27FC236}">
                  <a16:creationId xmlns:a16="http://schemas.microsoft.com/office/drawing/2014/main" id="{71AEE973-A991-4793-A737-1C2D82A7AA3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E6AAFCD-6B85-4093-8424-57DECBB9020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804F2F31-380C-400D-9AC4-1FDFA21E542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5ECC52-9B4D-430D-979C-990E6A3C971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4085E259-5C17-488D-9829-4345C64B80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9DFBDC82-81BF-49C8-9ADC-C124E19655F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24B01084-4721-4A15-87C0-03BBF8FE1D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3251977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Lst>
  <p:txStyles>
    <p:title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34">
          <p15:clr>
            <a:srgbClr val="F26B43"/>
          </p15:clr>
        </p15:guide>
        <p15:guide id="4" pos="7446">
          <p15:clr>
            <a:srgbClr val="F26B43"/>
          </p15:clr>
        </p15:guide>
        <p15:guide id="5" orient="horz" pos="187">
          <p15:clr>
            <a:srgbClr val="F26B43"/>
          </p15:clr>
        </p15:guide>
        <p15:guide id="6" orient="horz" pos="1071">
          <p15:clr>
            <a:srgbClr val="F26B43"/>
          </p15:clr>
        </p15:guide>
        <p15:guide id="7" orient="horz" pos="3861">
          <p15:clr>
            <a:srgbClr val="F26B43"/>
          </p15:clr>
        </p15:guide>
        <p15:guide id="8" orient="horz" pos="398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6.xml"/><Relationship Id="rId1" Type="http://schemas.openxmlformats.org/officeDocument/2006/relationships/video" Target="https://www.youtube.com/embed/bK9fjDMGo6c?feature=oembed"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hyperlink" Target="https://overmorgen.nl/nieuws/flevoland-als-voorbeeld-voor-biodiversiteit/" TargetMode="External"/><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hyperlink" Target="https://duurzaamheid.jouwweb.nl/biodiversiteit" TargetMode="External"/><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www.youtube.com/watch?v=ysa5OBhXz-Q&amp;t=2s"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hyperlink" Target="https://ez.maps.arcgis.com/apps/MapSeries/index.html?appid=cb7b815d8ece4d678e2998ebe71297a9" TargetMode="External"/><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31.xml"/><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25.gif"/><Relationship Id="rId5" Type="http://schemas.openxmlformats.org/officeDocument/2006/relationships/image" Target="../media/image24.jpeg"/><Relationship Id="rId4" Type="http://schemas.openxmlformats.org/officeDocument/2006/relationships/hyperlink" Target="https://www.youtube.com/watch?v=0QR_8hieEzQ&amp;ab_channel=Weerplaza"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689209-4E28-4B9E-8DE2-57B804886BB5}"/>
              </a:ext>
            </a:extLst>
          </p:cNvPr>
          <p:cNvSpPr>
            <a:spLocks noGrp="1"/>
          </p:cNvSpPr>
          <p:nvPr>
            <p:ph type="ctrTitle"/>
          </p:nvPr>
        </p:nvSpPr>
        <p:spPr/>
        <p:txBody>
          <a:bodyPr/>
          <a:lstStyle/>
          <a:p>
            <a:r>
              <a:rPr lang="nl-NL" dirty="0"/>
              <a:t>Circulaire economie</a:t>
            </a:r>
          </a:p>
        </p:txBody>
      </p:sp>
      <p:sp>
        <p:nvSpPr>
          <p:cNvPr id="3" name="Ondertitel 2">
            <a:extLst>
              <a:ext uri="{FF2B5EF4-FFF2-40B4-BE49-F238E27FC236}">
                <a16:creationId xmlns:a16="http://schemas.microsoft.com/office/drawing/2014/main" id="{F57CE931-EB18-400D-8DEC-821C7A3752B0}"/>
              </a:ext>
            </a:extLst>
          </p:cNvPr>
          <p:cNvSpPr>
            <a:spLocks noGrp="1"/>
          </p:cNvSpPr>
          <p:nvPr>
            <p:ph type="subTitle" idx="1"/>
          </p:nvPr>
        </p:nvSpPr>
        <p:spPr/>
        <p:txBody>
          <a:bodyPr/>
          <a:lstStyle/>
          <a:p>
            <a:r>
              <a:rPr lang="nl-NL" dirty="0"/>
              <a:t>Leerjaar 2 – periode 3</a:t>
            </a:r>
          </a:p>
          <a:p>
            <a:r>
              <a:rPr lang="nl-NL" dirty="0"/>
              <a:t>De community verbonden</a:t>
            </a:r>
          </a:p>
        </p:txBody>
      </p:sp>
    </p:spTree>
    <p:extLst>
      <p:ext uri="{BB962C8B-B14F-4D97-AF65-F5344CB8AC3E}">
        <p14:creationId xmlns:p14="http://schemas.microsoft.com/office/powerpoint/2010/main" val="2552551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B90FB6-4841-4436-897E-401B8AE9100D}"/>
              </a:ext>
            </a:extLst>
          </p:cNvPr>
          <p:cNvSpPr>
            <a:spLocks noGrp="1"/>
          </p:cNvSpPr>
          <p:nvPr>
            <p:ph type="title"/>
          </p:nvPr>
        </p:nvSpPr>
        <p:spPr/>
        <p:txBody>
          <a:bodyPr/>
          <a:lstStyle/>
          <a:p>
            <a:r>
              <a:rPr lang="nl-NL" sz="3200" dirty="0"/>
              <a:t>Ecosystemen</a:t>
            </a:r>
          </a:p>
        </p:txBody>
      </p:sp>
      <p:sp>
        <p:nvSpPr>
          <p:cNvPr id="4" name="Tijdelijke aanduiding voor tekst 3">
            <a:extLst>
              <a:ext uri="{FF2B5EF4-FFF2-40B4-BE49-F238E27FC236}">
                <a16:creationId xmlns:a16="http://schemas.microsoft.com/office/drawing/2014/main" id="{44BAF6A0-E973-4AEE-9051-577F3FE4881F}"/>
              </a:ext>
            </a:extLst>
          </p:cNvPr>
          <p:cNvSpPr>
            <a:spLocks noGrp="1"/>
          </p:cNvSpPr>
          <p:nvPr>
            <p:ph type="body" sz="half" idx="2"/>
          </p:nvPr>
        </p:nvSpPr>
        <p:spPr/>
        <p:txBody>
          <a:bodyPr/>
          <a:lstStyle/>
          <a:p>
            <a:r>
              <a:rPr lang="nl-NL" sz="1600" dirty="0"/>
              <a:t>Een natuurlijk ecosysteem bestaat uit verschillende organisme en hun omgeving.</a:t>
            </a:r>
          </a:p>
          <a:p>
            <a:endParaRPr lang="nl-NL" sz="1600" dirty="0"/>
          </a:p>
          <a:p>
            <a:r>
              <a:rPr lang="nl-NL" sz="1600" dirty="0"/>
              <a:t>Een ecosysteem bestaat altijd uit een leefgemeenschap en een biotoop. </a:t>
            </a:r>
          </a:p>
          <a:p>
            <a:endParaRPr lang="nl-NL" sz="1600" b="1" dirty="0"/>
          </a:p>
          <a:p>
            <a:r>
              <a:rPr lang="nl-NL" sz="1600" b="1" dirty="0"/>
              <a:t>Kenmerken: </a:t>
            </a:r>
          </a:p>
          <a:p>
            <a:pPr marL="285750" indent="-285750">
              <a:buFontTx/>
              <a:buChar char="-"/>
            </a:pPr>
            <a:r>
              <a:rPr lang="nl-NL" sz="1600" dirty="0"/>
              <a:t>Netwerk van relaties tussen organismen</a:t>
            </a:r>
          </a:p>
          <a:p>
            <a:pPr marL="285750" indent="-285750">
              <a:buFontTx/>
              <a:buChar char="-"/>
            </a:pPr>
            <a:r>
              <a:rPr lang="nl-NL" sz="1600" dirty="0"/>
              <a:t>Circulatie van energie en materie</a:t>
            </a:r>
          </a:p>
          <a:p>
            <a:pPr marL="285750" indent="-285750">
              <a:buFontTx/>
              <a:buChar char="-"/>
            </a:pPr>
            <a:r>
              <a:rPr lang="nl-NL" sz="1600" dirty="0"/>
              <a:t>Dynamisch evenwicht</a:t>
            </a:r>
          </a:p>
          <a:p>
            <a:pPr marL="285750" indent="-285750">
              <a:buFontTx/>
              <a:buChar char="-"/>
            </a:pPr>
            <a:r>
              <a:rPr lang="nl-NL" sz="1600" dirty="0"/>
              <a:t>Zelf herstellend vermogen</a:t>
            </a:r>
          </a:p>
          <a:p>
            <a:pPr marL="285750" indent="-285750">
              <a:buFontTx/>
              <a:buChar char="-"/>
            </a:pPr>
            <a:r>
              <a:rPr lang="nl-NL" sz="1600" dirty="0"/>
              <a:t>In relatie met andere ecosystemen</a:t>
            </a:r>
          </a:p>
          <a:p>
            <a:endParaRPr lang="nl-NL" dirty="0"/>
          </a:p>
          <a:p>
            <a:endParaRPr lang="nl-NL" dirty="0"/>
          </a:p>
          <a:p>
            <a:endParaRPr lang="nl-NL" dirty="0"/>
          </a:p>
          <a:p>
            <a:endParaRPr lang="nl-NL" dirty="0"/>
          </a:p>
        </p:txBody>
      </p:sp>
      <p:pic>
        <p:nvPicPr>
          <p:cNvPr id="3074" name="Picture 2" descr="Infographic ecosysteemconcept met boom | Gratis Vector">
            <a:extLst>
              <a:ext uri="{FF2B5EF4-FFF2-40B4-BE49-F238E27FC236}">
                <a16:creationId xmlns:a16="http://schemas.microsoft.com/office/drawing/2014/main" id="{79B74401-1470-435F-A0D6-C6E20248B6C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451475" y="273050"/>
            <a:ext cx="5853113" cy="5853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23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74E9219-36AE-4B43-86E6-737B14050C25}"/>
              </a:ext>
            </a:extLst>
          </p:cNvPr>
          <p:cNvSpPr>
            <a:spLocks noGrp="1"/>
          </p:cNvSpPr>
          <p:nvPr>
            <p:ph type="title"/>
          </p:nvPr>
        </p:nvSpPr>
        <p:spPr/>
        <p:txBody>
          <a:bodyPr/>
          <a:lstStyle/>
          <a:p>
            <a:r>
              <a:rPr lang="nl-NL" sz="3200" dirty="0"/>
              <a:t>Ecosysteem</a:t>
            </a:r>
          </a:p>
        </p:txBody>
      </p:sp>
      <p:pic>
        <p:nvPicPr>
          <p:cNvPr id="2052" name="Picture 4" descr="Organisatieniveaus">
            <a:extLst>
              <a:ext uri="{FF2B5EF4-FFF2-40B4-BE49-F238E27FC236}">
                <a16:creationId xmlns:a16="http://schemas.microsoft.com/office/drawing/2014/main" id="{6EA7B392-5E6F-43F7-A3EC-C2E9E9B4A23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227805" y="1530920"/>
            <a:ext cx="5354595" cy="46137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7E3E30FE-F687-4F10-AE84-4188DC353749}"/>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974796" y="1600200"/>
            <a:ext cx="465440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157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7C8236-159A-4425-81C3-DCFD7A634245}"/>
              </a:ext>
            </a:extLst>
          </p:cNvPr>
          <p:cNvSpPr>
            <a:spLocks noGrp="1"/>
          </p:cNvSpPr>
          <p:nvPr>
            <p:ph type="title"/>
          </p:nvPr>
        </p:nvSpPr>
        <p:spPr/>
        <p:txBody>
          <a:bodyPr/>
          <a:lstStyle/>
          <a:p>
            <a:r>
              <a:rPr lang="nl-NL" sz="3200" dirty="0"/>
              <a:t>Macro-ecosysteem</a:t>
            </a:r>
          </a:p>
        </p:txBody>
      </p:sp>
      <p:sp>
        <p:nvSpPr>
          <p:cNvPr id="4" name="Tijdelijke aanduiding voor tekst 3">
            <a:extLst>
              <a:ext uri="{FF2B5EF4-FFF2-40B4-BE49-F238E27FC236}">
                <a16:creationId xmlns:a16="http://schemas.microsoft.com/office/drawing/2014/main" id="{5670869E-B55C-43C9-AC43-7AC8EF1A7942}"/>
              </a:ext>
            </a:extLst>
          </p:cNvPr>
          <p:cNvSpPr>
            <a:spLocks noGrp="1"/>
          </p:cNvSpPr>
          <p:nvPr>
            <p:ph type="body" sz="half" idx="2"/>
          </p:nvPr>
        </p:nvSpPr>
        <p:spPr/>
        <p:txBody>
          <a:bodyPr/>
          <a:lstStyle/>
          <a:p>
            <a:r>
              <a:rPr lang="nl-NL" sz="1600" dirty="0">
                <a:latin typeface="+mn-lt"/>
              </a:rPr>
              <a:t>Voorbeelden zijn: Bos, grasland, koraalrif, meer, regenwoud en toendra.</a:t>
            </a:r>
          </a:p>
          <a:p>
            <a:endParaRPr lang="nl-NL" dirty="0"/>
          </a:p>
        </p:txBody>
      </p:sp>
      <p:pic>
        <p:nvPicPr>
          <p:cNvPr id="6146" name="Picture 2" descr="Het wandelende woud">
            <a:extLst>
              <a:ext uri="{FF2B5EF4-FFF2-40B4-BE49-F238E27FC236}">
                <a16:creationId xmlns:a16="http://schemas.microsoft.com/office/drawing/2014/main" id="{741667CA-87EA-4781-AB3E-CB7D7F589DB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56579" y="601882"/>
            <a:ext cx="7523546" cy="5324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896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784F3E-559F-4B64-B3EE-63A1481D8200}"/>
              </a:ext>
            </a:extLst>
          </p:cNvPr>
          <p:cNvSpPr>
            <a:spLocks noGrp="1"/>
          </p:cNvSpPr>
          <p:nvPr>
            <p:ph type="title"/>
          </p:nvPr>
        </p:nvSpPr>
        <p:spPr/>
        <p:txBody>
          <a:bodyPr/>
          <a:lstStyle/>
          <a:p>
            <a:r>
              <a:rPr lang="nl-NL" sz="3200" dirty="0"/>
              <a:t>Micro-ecosysteem</a:t>
            </a:r>
          </a:p>
        </p:txBody>
      </p:sp>
      <p:sp>
        <p:nvSpPr>
          <p:cNvPr id="4" name="Tijdelijke aanduiding voor tekst 3">
            <a:extLst>
              <a:ext uri="{FF2B5EF4-FFF2-40B4-BE49-F238E27FC236}">
                <a16:creationId xmlns:a16="http://schemas.microsoft.com/office/drawing/2014/main" id="{2E06369E-8042-4ED9-8225-9A80587830A2}"/>
              </a:ext>
            </a:extLst>
          </p:cNvPr>
          <p:cNvSpPr>
            <a:spLocks noGrp="1"/>
          </p:cNvSpPr>
          <p:nvPr>
            <p:ph type="body" sz="half" idx="2"/>
          </p:nvPr>
        </p:nvSpPr>
        <p:spPr/>
        <p:txBody>
          <a:bodyPr/>
          <a:lstStyle/>
          <a:p>
            <a:r>
              <a:rPr lang="nl-NL" sz="1600" dirty="0">
                <a:latin typeface="+mn-lt"/>
              </a:rPr>
              <a:t>Voorbeelden zijn: Een boom, een grasveldje, een dode knotwillig, een struik</a:t>
            </a:r>
          </a:p>
          <a:p>
            <a:endParaRPr lang="nl-NL" dirty="0"/>
          </a:p>
        </p:txBody>
      </p:sp>
      <p:pic>
        <p:nvPicPr>
          <p:cNvPr id="5124" name="Picture 4">
            <a:extLst>
              <a:ext uri="{FF2B5EF4-FFF2-40B4-BE49-F238E27FC236}">
                <a16:creationId xmlns:a16="http://schemas.microsoft.com/office/drawing/2014/main" id="{7684D783-19D2-487C-985A-07B8337F948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55879" y="601883"/>
            <a:ext cx="7166045" cy="5062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015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936904-7543-405D-94D1-7515DAE6B2C8}"/>
              </a:ext>
            </a:extLst>
          </p:cNvPr>
          <p:cNvSpPr>
            <a:spLocks noGrp="1"/>
          </p:cNvSpPr>
          <p:nvPr>
            <p:ph type="title"/>
          </p:nvPr>
        </p:nvSpPr>
        <p:spPr/>
        <p:txBody>
          <a:bodyPr/>
          <a:lstStyle/>
          <a:p>
            <a:r>
              <a:rPr lang="nl-NL" sz="3200" dirty="0"/>
              <a:t>Energiestromen</a:t>
            </a:r>
          </a:p>
        </p:txBody>
      </p:sp>
      <p:sp>
        <p:nvSpPr>
          <p:cNvPr id="4" name="Tijdelijke aanduiding voor tekst 3">
            <a:extLst>
              <a:ext uri="{FF2B5EF4-FFF2-40B4-BE49-F238E27FC236}">
                <a16:creationId xmlns:a16="http://schemas.microsoft.com/office/drawing/2014/main" id="{287DD1C6-C1FF-4D7F-9C44-DF0F1BDF431E}"/>
              </a:ext>
            </a:extLst>
          </p:cNvPr>
          <p:cNvSpPr>
            <a:spLocks noGrp="1"/>
          </p:cNvSpPr>
          <p:nvPr>
            <p:ph type="body" sz="half" idx="2"/>
          </p:nvPr>
        </p:nvSpPr>
        <p:spPr/>
        <p:txBody>
          <a:bodyPr/>
          <a:lstStyle/>
          <a:p>
            <a:r>
              <a:rPr lang="nl-NL" sz="1600" dirty="0">
                <a:latin typeface="+mn-lt"/>
              </a:rPr>
              <a:t>Binnen een ecosysteem heb je verschillende energie en materie stromen zoals:</a:t>
            </a:r>
          </a:p>
          <a:p>
            <a:pPr marL="285750" indent="-285750">
              <a:buFontTx/>
              <a:buChar char="-"/>
            </a:pPr>
            <a:r>
              <a:rPr lang="nl-NL" sz="1600" dirty="0">
                <a:latin typeface="+mn-lt"/>
              </a:rPr>
              <a:t>Stikstofkringloop</a:t>
            </a:r>
          </a:p>
          <a:p>
            <a:pPr marL="285750" indent="-285750">
              <a:buFontTx/>
              <a:buChar char="-"/>
            </a:pPr>
            <a:r>
              <a:rPr lang="nl-NL" sz="1600" dirty="0">
                <a:latin typeface="+mn-lt"/>
              </a:rPr>
              <a:t>Koolstofkringloop</a:t>
            </a:r>
          </a:p>
          <a:p>
            <a:pPr marL="285750" indent="-285750">
              <a:buFontTx/>
              <a:buChar char="-"/>
            </a:pPr>
            <a:r>
              <a:rPr lang="nl-NL" sz="1600" dirty="0">
                <a:latin typeface="+mn-lt"/>
              </a:rPr>
              <a:t>Waterkringloop</a:t>
            </a:r>
          </a:p>
          <a:p>
            <a:pPr marL="285750" indent="-285750">
              <a:buFontTx/>
              <a:buChar char="-"/>
            </a:pPr>
            <a:r>
              <a:rPr lang="nl-NL" sz="1600" dirty="0">
                <a:latin typeface="+mn-lt"/>
              </a:rPr>
              <a:t>Fosforkringloop</a:t>
            </a:r>
          </a:p>
          <a:p>
            <a:pPr marL="285750" indent="-285750">
              <a:buFontTx/>
              <a:buChar char="-"/>
            </a:pPr>
            <a:endParaRPr lang="nl-NL" dirty="0"/>
          </a:p>
        </p:txBody>
      </p:sp>
      <p:pic>
        <p:nvPicPr>
          <p:cNvPr id="4098" name="Picture 2">
            <a:extLst>
              <a:ext uri="{FF2B5EF4-FFF2-40B4-BE49-F238E27FC236}">
                <a16:creationId xmlns:a16="http://schemas.microsoft.com/office/drawing/2014/main" id="{A25E8637-565F-41DE-891B-B3C3FD1EC2D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19352" y="474506"/>
            <a:ext cx="3417652" cy="261997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81A0A316-6D50-43D8-9EEB-1977260F55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4948" y="474506"/>
            <a:ext cx="3606581" cy="280933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ED74558B-6693-4A5C-A386-8B97B9B913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9872" y="3429000"/>
            <a:ext cx="3529880" cy="280933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A24A321D-7128-4E50-A7E5-023F24F8B4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04938" y="3796497"/>
            <a:ext cx="3235085" cy="2202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652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5A482F7C-19A5-4F0E-9459-758687FA8C2B}"/>
              </a:ext>
            </a:extLst>
          </p:cNvPr>
          <p:cNvSpPr>
            <a:spLocks noGrp="1"/>
          </p:cNvSpPr>
          <p:nvPr>
            <p:ph type="body" sz="half" idx="2"/>
          </p:nvPr>
        </p:nvSpPr>
        <p:spPr/>
        <p:txBody>
          <a:bodyPr>
            <a:normAutofit/>
          </a:bodyPr>
          <a:lstStyle/>
          <a:p>
            <a:r>
              <a:rPr lang="nl-NL" sz="1800" dirty="0"/>
              <a:t>Biodiversiteit is een hoeveelheid verschillende soorten organismen binnen een bepaald gebied of de hele planeet. </a:t>
            </a:r>
          </a:p>
          <a:p>
            <a:endParaRPr lang="nl-NL" sz="1800" dirty="0"/>
          </a:p>
          <a:p>
            <a:r>
              <a:rPr lang="nl-NL" sz="1800" dirty="0"/>
              <a:t>Ongeveer 4 miljoen beschreven soorten.. </a:t>
            </a:r>
          </a:p>
        </p:txBody>
      </p:sp>
      <p:pic>
        <p:nvPicPr>
          <p:cNvPr id="9218" name="Picture 2" descr="Biodiversiteit en ecologie - Brouwers Groenaannemers">
            <a:extLst>
              <a:ext uri="{FF2B5EF4-FFF2-40B4-BE49-F238E27FC236}">
                <a16:creationId xmlns:a16="http://schemas.microsoft.com/office/drawing/2014/main" id="{593FD4BF-97B7-410C-B626-88471F4D39D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493289" y="468874"/>
            <a:ext cx="4434646" cy="296012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40AAC63-F670-4CA1-BC40-232D104A4566}"/>
              </a:ext>
            </a:extLst>
          </p:cNvPr>
          <p:cNvSpPr>
            <a:spLocks noGrp="1"/>
          </p:cNvSpPr>
          <p:nvPr>
            <p:ph type="title"/>
          </p:nvPr>
        </p:nvSpPr>
        <p:spPr/>
        <p:txBody>
          <a:bodyPr/>
          <a:lstStyle/>
          <a:p>
            <a:r>
              <a:rPr lang="nl-NL" dirty="0"/>
              <a:t>Biodiversiteit</a:t>
            </a:r>
          </a:p>
        </p:txBody>
      </p:sp>
      <p:pic>
        <p:nvPicPr>
          <p:cNvPr id="5" name="Afbeelding 4">
            <a:extLst>
              <a:ext uri="{FF2B5EF4-FFF2-40B4-BE49-F238E27FC236}">
                <a16:creationId xmlns:a16="http://schemas.microsoft.com/office/drawing/2014/main" id="{8671ACB5-1CB1-41EB-A939-5C96EAD37D37}"/>
              </a:ext>
            </a:extLst>
          </p:cNvPr>
          <p:cNvPicPr>
            <a:picLocks noChangeAspect="1"/>
          </p:cNvPicPr>
          <p:nvPr/>
        </p:nvPicPr>
        <p:blipFill>
          <a:blip r:embed="rId4"/>
          <a:stretch>
            <a:fillRect/>
          </a:stretch>
        </p:blipFill>
        <p:spPr>
          <a:xfrm>
            <a:off x="6096000" y="3596372"/>
            <a:ext cx="5229225" cy="2714625"/>
          </a:xfrm>
          <a:prstGeom prst="rect">
            <a:avLst/>
          </a:prstGeom>
        </p:spPr>
      </p:pic>
    </p:spTree>
    <p:extLst>
      <p:ext uri="{BB962C8B-B14F-4D97-AF65-F5344CB8AC3E}">
        <p14:creationId xmlns:p14="http://schemas.microsoft.com/office/powerpoint/2010/main" val="3091496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a 3" title="What is biodiversity?">
            <a:hlinkClick r:id="" action="ppaction://media"/>
            <a:extLst>
              <a:ext uri="{FF2B5EF4-FFF2-40B4-BE49-F238E27FC236}">
                <a16:creationId xmlns:a16="http://schemas.microsoft.com/office/drawing/2014/main" id="{F44746F1-8EF1-447A-9A0A-A7A1AE643907}"/>
              </a:ext>
            </a:extLst>
          </p:cNvPr>
          <p:cNvPicPr>
            <a:picLocks noGrp="1" noRot="1" noChangeAspect="1"/>
          </p:cNvPicPr>
          <p:nvPr>
            <p:ph idx="1"/>
            <a:videoFile r:link="rId1"/>
          </p:nvPr>
        </p:nvPicPr>
        <p:blipFill>
          <a:blip r:embed="rId3"/>
          <a:stretch>
            <a:fillRect/>
          </a:stretch>
        </p:blipFill>
        <p:spPr>
          <a:xfrm>
            <a:off x="507399" y="199542"/>
            <a:ext cx="8611887" cy="6458915"/>
          </a:xfrm>
          <a:prstGeom prst="rect">
            <a:avLst/>
          </a:prstGeom>
        </p:spPr>
      </p:pic>
    </p:spTree>
    <p:extLst>
      <p:ext uri="{BB962C8B-B14F-4D97-AF65-F5344CB8AC3E}">
        <p14:creationId xmlns:p14="http://schemas.microsoft.com/office/powerpoint/2010/main" val="144670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D82073-D7E6-4BA6-A3E1-E8447C3DA639}"/>
              </a:ext>
            </a:extLst>
          </p:cNvPr>
          <p:cNvSpPr>
            <a:spLocks noGrp="1"/>
          </p:cNvSpPr>
          <p:nvPr>
            <p:ph type="title"/>
          </p:nvPr>
        </p:nvSpPr>
        <p:spPr/>
        <p:txBody>
          <a:bodyPr/>
          <a:lstStyle/>
          <a:p>
            <a:r>
              <a:rPr lang="nl-NL" sz="3200" dirty="0">
                <a:latin typeface="+mn-lt"/>
              </a:rPr>
              <a:t>Voedselsystemen in de natuur</a:t>
            </a:r>
          </a:p>
        </p:txBody>
      </p:sp>
      <p:sp>
        <p:nvSpPr>
          <p:cNvPr id="4" name="Tijdelijke aanduiding voor tekst 3">
            <a:extLst>
              <a:ext uri="{FF2B5EF4-FFF2-40B4-BE49-F238E27FC236}">
                <a16:creationId xmlns:a16="http://schemas.microsoft.com/office/drawing/2014/main" id="{1FA3D168-1463-488F-B950-B867D897CDCB}"/>
              </a:ext>
            </a:extLst>
          </p:cNvPr>
          <p:cNvSpPr>
            <a:spLocks noGrp="1"/>
          </p:cNvSpPr>
          <p:nvPr>
            <p:ph type="body" sz="half" idx="2"/>
          </p:nvPr>
        </p:nvSpPr>
        <p:spPr/>
        <p:txBody>
          <a:bodyPr>
            <a:normAutofit/>
          </a:bodyPr>
          <a:lstStyle/>
          <a:p>
            <a:r>
              <a:rPr lang="nl-NL" sz="1600" b="0" i="0" dirty="0">
                <a:effectLst/>
                <a:latin typeface="+mn-lt"/>
              </a:rPr>
              <a:t>Veel levensvormen op de aarde zijn afhankelijk van elkaar.</a:t>
            </a:r>
          </a:p>
          <a:p>
            <a:endParaRPr lang="nl-NL" sz="1600" dirty="0">
              <a:latin typeface="+mn-lt"/>
            </a:endParaRPr>
          </a:p>
          <a:p>
            <a:r>
              <a:rPr lang="nl-NL" sz="1600" b="0" i="0" dirty="0">
                <a:effectLst/>
                <a:latin typeface="+mn-lt"/>
              </a:rPr>
              <a:t>Het zorgt niet alleen voor schoon water, vruchtbare grond en een stabiel klimaat.</a:t>
            </a:r>
          </a:p>
          <a:p>
            <a:endParaRPr lang="nl-NL" sz="1600" dirty="0">
              <a:latin typeface="+mn-lt"/>
            </a:endParaRPr>
          </a:p>
          <a:p>
            <a:r>
              <a:rPr lang="nl-NL" sz="1600" b="0" i="0" dirty="0">
                <a:effectLst/>
                <a:latin typeface="+mn-lt"/>
              </a:rPr>
              <a:t>Het levert ook voedsel en grondstoffen voor huisvesting, kleding, brandstof en medicijnen. </a:t>
            </a:r>
            <a:endParaRPr lang="nl-NL" sz="1800" dirty="0"/>
          </a:p>
          <a:p>
            <a:endParaRPr lang="nl-NL" sz="1800" dirty="0"/>
          </a:p>
          <a:p>
            <a:endParaRPr lang="nl-NL" sz="1800" dirty="0"/>
          </a:p>
        </p:txBody>
      </p:sp>
      <p:pic>
        <p:nvPicPr>
          <p:cNvPr id="7" name="Picture 2" descr="Infographic ecosysteemconcept met boom | Gratis Vector">
            <a:extLst>
              <a:ext uri="{FF2B5EF4-FFF2-40B4-BE49-F238E27FC236}">
                <a16:creationId xmlns:a16="http://schemas.microsoft.com/office/drawing/2014/main" id="{5080BF25-5306-447B-AEB2-68DE1D7B68B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885656" y="630238"/>
            <a:ext cx="5495925" cy="549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323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95F8B8-84C3-4DFF-B675-33BD50F994F2}"/>
              </a:ext>
            </a:extLst>
          </p:cNvPr>
          <p:cNvSpPr>
            <a:spLocks noGrp="1"/>
          </p:cNvSpPr>
          <p:nvPr>
            <p:ph type="title"/>
          </p:nvPr>
        </p:nvSpPr>
        <p:spPr/>
        <p:txBody>
          <a:bodyPr/>
          <a:lstStyle/>
          <a:p>
            <a:r>
              <a:rPr lang="nl-NL" sz="4000" dirty="0"/>
              <a:t>Wat gebeurd er als de populatie rupsen kleiner wordt? </a:t>
            </a:r>
            <a:br>
              <a:rPr lang="nl-NL" sz="4000" dirty="0"/>
            </a:br>
            <a:endParaRPr lang="nl-NL" dirty="0"/>
          </a:p>
        </p:txBody>
      </p:sp>
      <p:pic>
        <p:nvPicPr>
          <p:cNvPr id="5" name="Picture 2" descr="Voedselweb - Wikipedia">
            <a:extLst>
              <a:ext uri="{FF2B5EF4-FFF2-40B4-BE49-F238E27FC236}">
                <a16:creationId xmlns:a16="http://schemas.microsoft.com/office/drawing/2014/main" id="{D070B03B-2E5C-4EA4-BF2A-C229B46BDCF8}"/>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38983" y="1921335"/>
            <a:ext cx="6375507" cy="35156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1.2. Ecosystemen - Duurzaam MBO">
            <a:extLst>
              <a:ext uri="{FF2B5EF4-FFF2-40B4-BE49-F238E27FC236}">
                <a16:creationId xmlns:a16="http://schemas.microsoft.com/office/drawing/2014/main" id="{9D7AC297-E8B4-40B2-A74F-3F6721FFC3F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500067" y="1781111"/>
            <a:ext cx="4452950" cy="3796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41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hlinkClick r:id="rId3"/>
            <a:extLst>
              <a:ext uri="{FF2B5EF4-FFF2-40B4-BE49-F238E27FC236}">
                <a16:creationId xmlns:a16="http://schemas.microsoft.com/office/drawing/2014/main" id="{DFC1075E-E2B6-4D1E-BB5F-EC848F2F561A}"/>
              </a:ext>
            </a:extLst>
          </p:cNvPr>
          <p:cNvPicPr>
            <a:picLocks noChangeAspect="1"/>
          </p:cNvPicPr>
          <p:nvPr/>
        </p:nvPicPr>
        <p:blipFill rotWithShape="1">
          <a:blip r:embed="rId4"/>
          <a:srcRect l="12973" t="29730" r="39392" b="28649"/>
          <a:stretch/>
        </p:blipFill>
        <p:spPr>
          <a:xfrm>
            <a:off x="239670" y="866292"/>
            <a:ext cx="10428329" cy="5125415"/>
          </a:xfrm>
          <a:prstGeom prst="rect">
            <a:avLst/>
          </a:prstGeom>
        </p:spPr>
      </p:pic>
    </p:spTree>
    <p:extLst>
      <p:ext uri="{BB962C8B-B14F-4D97-AF65-F5344CB8AC3E}">
        <p14:creationId xmlns:p14="http://schemas.microsoft.com/office/powerpoint/2010/main" val="3677199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0B2F19A-7D88-4C87-9995-D9C808AD7EAD}"/>
              </a:ext>
            </a:extLst>
          </p:cNvPr>
          <p:cNvPicPr>
            <a:picLocks noChangeAspect="1"/>
          </p:cNvPicPr>
          <p:nvPr/>
        </p:nvPicPr>
        <p:blipFill rotWithShape="1">
          <a:blip r:embed="rId3"/>
          <a:srcRect l="32938" t="18419" r="16727" b="13677"/>
          <a:stretch/>
        </p:blipFill>
        <p:spPr>
          <a:xfrm>
            <a:off x="8191894" y="226245"/>
            <a:ext cx="3838637" cy="2912882"/>
          </a:xfrm>
          <a:prstGeom prst="rect">
            <a:avLst/>
          </a:prstGeom>
        </p:spPr>
      </p:pic>
      <p:pic>
        <p:nvPicPr>
          <p:cNvPr id="5" name="Afbeelding 4">
            <a:extLst>
              <a:ext uri="{FF2B5EF4-FFF2-40B4-BE49-F238E27FC236}">
                <a16:creationId xmlns:a16="http://schemas.microsoft.com/office/drawing/2014/main" id="{0520AB1D-0003-443E-AB3F-8A4CE885FF19}"/>
              </a:ext>
            </a:extLst>
          </p:cNvPr>
          <p:cNvPicPr>
            <a:picLocks noChangeAspect="1"/>
          </p:cNvPicPr>
          <p:nvPr/>
        </p:nvPicPr>
        <p:blipFill rotWithShape="1">
          <a:blip r:embed="rId4"/>
          <a:srcRect l="19756" t="17116" r="37097" b="30653"/>
          <a:stretch/>
        </p:blipFill>
        <p:spPr>
          <a:xfrm>
            <a:off x="7790836" y="3580224"/>
            <a:ext cx="3980203" cy="2710275"/>
          </a:xfrm>
          <a:prstGeom prst="rect">
            <a:avLst/>
          </a:prstGeom>
        </p:spPr>
      </p:pic>
      <p:pic>
        <p:nvPicPr>
          <p:cNvPr id="9" name="Afbeelding 8">
            <a:extLst>
              <a:ext uri="{FF2B5EF4-FFF2-40B4-BE49-F238E27FC236}">
                <a16:creationId xmlns:a16="http://schemas.microsoft.com/office/drawing/2014/main" id="{B07F07CD-B55B-447B-B731-149037284299}"/>
              </a:ext>
            </a:extLst>
          </p:cNvPr>
          <p:cNvPicPr>
            <a:picLocks noChangeAspect="1"/>
          </p:cNvPicPr>
          <p:nvPr/>
        </p:nvPicPr>
        <p:blipFill rotWithShape="1">
          <a:blip r:embed="rId5"/>
          <a:srcRect l="31318" t="34234" r="32809" b="20235"/>
          <a:stretch/>
        </p:blipFill>
        <p:spPr>
          <a:xfrm>
            <a:off x="3052119" y="457710"/>
            <a:ext cx="4373656" cy="3122514"/>
          </a:xfrm>
          <a:prstGeom prst="rect">
            <a:avLst/>
          </a:prstGeom>
        </p:spPr>
      </p:pic>
      <p:pic>
        <p:nvPicPr>
          <p:cNvPr id="12" name="Afbeelding 11">
            <a:extLst>
              <a:ext uri="{FF2B5EF4-FFF2-40B4-BE49-F238E27FC236}">
                <a16:creationId xmlns:a16="http://schemas.microsoft.com/office/drawing/2014/main" id="{999065CC-971D-4C30-A7F5-26AAC78EEB58}"/>
              </a:ext>
            </a:extLst>
          </p:cNvPr>
          <p:cNvPicPr>
            <a:picLocks noChangeAspect="1"/>
          </p:cNvPicPr>
          <p:nvPr/>
        </p:nvPicPr>
        <p:blipFill rotWithShape="1">
          <a:blip r:embed="rId6"/>
          <a:srcRect l="12264" t="33333" r="38479" b="27147"/>
          <a:stretch/>
        </p:blipFill>
        <p:spPr>
          <a:xfrm>
            <a:off x="556055" y="3921479"/>
            <a:ext cx="6005384" cy="2710275"/>
          </a:xfrm>
          <a:prstGeom prst="rect">
            <a:avLst/>
          </a:prstGeom>
        </p:spPr>
      </p:pic>
    </p:spTree>
    <p:extLst>
      <p:ext uri="{BB962C8B-B14F-4D97-AF65-F5344CB8AC3E}">
        <p14:creationId xmlns:p14="http://schemas.microsoft.com/office/powerpoint/2010/main" val="11202316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uurzame Voeding / INZICHTEN EN TRENDS / NIEUWS | Studio De Kinderkooktuin">
            <a:extLst>
              <a:ext uri="{FF2B5EF4-FFF2-40B4-BE49-F238E27FC236}">
                <a16:creationId xmlns:a16="http://schemas.microsoft.com/office/drawing/2014/main" id="{A86CEBDD-A408-484E-BC92-0FA31B924A8F}"/>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1804" t="-806" r="-1467" b="-1508"/>
          <a:stretch/>
        </p:blipFill>
        <p:spPr bwMode="auto">
          <a:xfrm>
            <a:off x="371475" y="268224"/>
            <a:ext cx="9443086" cy="6498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114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7B4BFC-2FF0-41A4-AF42-FD8331169448}"/>
              </a:ext>
            </a:extLst>
          </p:cNvPr>
          <p:cNvSpPr>
            <a:spLocks noGrp="1"/>
          </p:cNvSpPr>
          <p:nvPr>
            <p:ph type="title"/>
          </p:nvPr>
        </p:nvSpPr>
        <p:spPr/>
        <p:txBody>
          <a:bodyPr/>
          <a:lstStyle/>
          <a:p>
            <a:r>
              <a:rPr lang="nl-NL" dirty="0"/>
              <a:t>Biodiversiteitsverlies</a:t>
            </a:r>
          </a:p>
        </p:txBody>
      </p:sp>
      <p:sp>
        <p:nvSpPr>
          <p:cNvPr id="4" name="Tijdelijke aanduiding voor tekst 3">
            <a:extLst>
              <a:ext uri="{FF2B5EF4-FFF2-40B4-BE49-F238E27FC236}">
                <a16:creationId xmlns:a16="http://schemas.microsoft.com/office/drawing/2014/main" id="{4EF02BD4-BBFD-4BBF-84B8-0857A5D41CB9}"/>
              </a:ext>
            </a:extLst>
          </p:cNvPr>
          <p:cNvSpPr>
            <a:spLocks noGrp="1"/>
          </p:cNvSpPr>
          <p:nvPr>
            <p:ph type="body" sz="quarter" idx="13"/>
          </p:nvPr>
        </p:nvSpPr>
        <p:spPr/>
        <p:txBody>
          <a:bodyPr/>
          <a:lstStyle/>
          <a:p>
            <a:pPr marL="0" indent="0">
              <a:buNone/>
            </a:pPr>
            <a:r>
              <a:rPr lang="nl-NL" dirty="0"/>
              <a:t>Biodiversiteit is van belang voor onze gezondheid en het klimaat.</a:t>
            </a:r>
          </a:p>
          <a:p>
            <a:endParaRPr lang="nl-NL" dirty="0"/>
          </a:p>
          <a:p>
            <a:pPr marL="0" indent="0">
              <a:buNone/>
            </a:pPr>
            <a:r>
              <a:rPr lang="nl-NL" dirty="0"/>
              <a:t>Verlies van het één soort zoals de mug kan een onoverzichtelijke impact hebben op het leven op aarde. </a:t>
            </a:r>
          </a:p>
        </p:txBody>
      </p:sp>
      <p:pic>
        <p:nvPicPr>
          <p:cNvPr id="8194" name="Picture 2">
            <a:hlinkClick r:id="rId3"/>
            <a:extLst>
              <a:ext uri="{FF2B5EF4-FFF2-40B4-BE49-F238E27FC236}">
                <a16:creationId xmlns:a16="http://schemas.microsoft.com/office/drawing/2014/main" id="{D575A78D-951F-4D54-809D-7F4F7BF59A99}"/>
              </a:ext>
            </a:extLst>
          </p:cNvPr>
          <p:cNvPicPr>
            <a:picLocks noGrp="1" noChangeAspect="1" noChangeArrowheads="1"/>
          </p:cNvPicPr>
          <p:nvPr>
            <p:ph type="pic" sz="quarter" idx="14"/>
          </p:nvPr>
        </p:nvPicPr>
        <p:blipFill rotWithShape="1">
          <a:blip r:embed="rId4">
            <a:extLst>
              <a:ext uri="{28A0092B-C50C-407E-A947-70E740481C1C}">
                <a14:useLocalDpi xmlns:a14="http://schemas.microsoft.com/office/drawing/2010/main" val="0"/>
              </a:ext>
            </a:extLst>
          </a:blip>
          <a:srcRect l="-1" t="-27228" r="-200" b="-17143"/>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6" name="Tijdelijke aanduiding voor tekst 5">
            <a:extLst>
              <a:ext uri="{FF2B5EF4-FFF2-40B4-BE49-F238E27FC236}">
                <a16:creationId xmlns:a16="http://schemas.microsoft.com/office/drawing/2014/main" id="{52519A5E-4BF7-426C-938A-9954F0B6147B}"/>
              </a:ext>
            </a:extLst>
          </p:cNvPr>
          <p:cNvSpPr>
            <a:spLocks noGrp="1"/>
          </p:cNvSpPr>
          <p:nvPr>
            <p:ph type="body" sz="quarter" idx="16"/>
          </p:nvPr>
        </p:nvSpPr>
        <p:spPr/>
        <p:txBody>
          <a:bodyPr/>
          <a:lstStyle/>
          <a:p>
            <a:r>
              <a:rPr lang="nl-NL" dirty="0"/>
              <a:t>Biodiversiteit verlies in kaart </a:t>
            </a:r>
            <a:r>
              <a:rPr lang="nl-NL" dirty="0" err="1"/>
              <a:t>science</a:t>
            </a:r>
            <a:r>
              <a:rPr lang="nl-NL" dirty="0"/>
              <a:t>, 2016</a:t>
            </a:r>
          </a:p>
        </p:txBody>
      </p:sp>
    </p:spTree>
    <p:extLst>
      <p:ext uri="{BB962C8B-B14F-4D97-AF65-F5344CB8AC3E}">
        <p14:creationId xmlns:p14="http://schemas.microsoft.com/office/powerpoint/2010/main" val="3757816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56BFA5A-77EA-4A55-92AC-6B5BEB76865B}"/>
              </a:ext>
            </a:extLst>
          </p:cNvPr>
          <p:cNvSpPr>
            <a:spLocks noGrp="1"/>
          </p:cNvSpPr>
          <p:nvPr>
            <p:ph type="title"/>
          </p:nvPr>
        </p:nvSpPr>
        <p:spPr>
          <a:xfrm>
            <a:off x="186418" y="296863"/>
            <a:ext cx="10808153" cy="1160403"/>
          </a:xfrm>
        </p:spPr>
        <p:txBody>
          <a:bodyPr/>
          <a:lstStyle/>
          <a:p>
            <a:r>
              <a:rPr lang="nl-NL" sz="3200" dirty="0"/>
              <a:t>Effect van het wegvallen van grote roofdieren</a:t>
            </a:r>
          </a:p>
        </p:txBody>
      </p:sp>
      <p:pic>
        <p:nvPicPr>
          <p:cNvPr id="12290" name="Picture 2" descr="Natuurlijk evenwicht | if then is now">
            <a:hlinkClick r:id="rId2"/>
            <a:extLst>
              <a:ext uri="{FF2B5EF4-FFF2-40B4-BE49-F238E27FC236}">
                <a16:creationId xmlns:a16="http://schemas.microsoft.com/office/drawing/2014/main" id="{6E81A49F-076A-4221-BB9E-9D57F889EC6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07642" y="1308985"/>
            <a:ext cx="7376715" cy="4917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57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1CB826-BDBA-45E5-879C-36ECCE387EEA}"/>
              </a:ext>
            </a:extLst>
          </p:cNvPr>
          <p:cNvSpPr>
            <a:spLocks noGrp="1"/>
          </p:cNvSpPr>
          <p:nvPr>
            <p:ph type="title"/>
          </p:nvPr>
        </p:nvSpPr>
        <p:spPr>
          <a:xfrm>
            <a:off x="609601" y="273050"/>
            <a:ext cx="4011084" cy="488950"/>
          </a:xfrm>
        </p:spPr>
        <p:txBody>
          <a:bodyPr/>
          <a:lstStyle/>
          <a:p>
            <a:r>
              <a:rPr lang="nl-NL" sz="3200" dirty="0"/>
              <a:t>Opdracht</a:t>
            </a:r>
          </a:p>
        </p:txBody>
      </p:sp>
      <p:sp>
        <p:nvSpPr>
          <p:cNvPr id="4" name="Tijdelijke aanduiding voor tekst 3">
            <a:extLst>
              <a:ext uri="{FF2B5EF4-FFF2-40B4-BE49-F238E27FC236}">
                <a16:creationId xmlns:a16="http://schemas.microsoft.com/office/drawing/2014/main" id="{3AF5FA95-5CBF-49B8-A772-677AC73605AA}"/>
              </a:ext>
            </a:extLst>
          </p:cNvPr>
          <p:cNvSpPr>
            <a:spLocks noGrp="1"/>
          </p:cNvSpPr>
          <p:nvPr>
            <p:ph type="body" sz="half" idx="2"/>
          </p:nvPr>
        </p:nvSpPr>
        <p:spPr>
          <a:xfrm>
            <a:off x="609600" y="1001487"/>
            <a:ext cx="6232071" cy="3962399"/>
          </a:xfrm>
        </p:spPr>
        <p:txBody>
          <a:bodyPr>
            <a:normAutofit/>
          </a:bodyPr>
          <a:lstStyle/>
          <a:p>
            <a:r>
              <a:rPr lang="nl-NL" sz="1600" b="1" i="0" u="none" strike="noStrike" dirty="0">
                <a:solidFill>
                  <a:srgbClr val="000000"/>
                </a:solidFill>
                <a:effectLst/>
                <a:latin typeface="Arial" panose="020B0604020202020204" pitchFamily="34" charset="0"/>
              </a:rPr>
              <a:t>Hoe: </a:t>
            </a:r>
            <a:r>
              <a:rPr lang="nl-NL" sz="1600" dirty="0">
                <a:solidFill>
                  <a:srgbClr val="000000"/>
                </a:solidFill>
              </a:rPr>
              <a:t>tweetallen of drietallen</a:t>
            </a:r>
            <a:br>
              <a:rPr lang="nl-NL" sz="1600" b="0" i="0" dirty="0">
                <a:solidFill>
                  <a:srgbClr val="000000"/>
                </a:solidFill>
                <a:effectLst/>
                <a:latin typeface="Arial" panose="020B0604020202020204" pitchFamily="34" charset="0"/>
              </a:rPr>
            </a:br>
            <a:r>
              <a:rPr lang="nl-NL" sz="1600" b="1" i="0" u="none" strike="noStrike" dirty="0">
                <a:solidFill>
                  <a:srgbClr val="000000"/>
                </a:solidFill>
                <a:effectLst/>
                <a:latin typeface="Arial" panose="020B0604020202020204" pitchFamily="34" charset="0"/>
              </a:rPr>
              <a:t>Hulp: </a:t>
            </a:r>
            <a:r>
              <a:rPr lang="nl-NL" sz="1600" dirty="0">
                <a:solidFill>
                  <a:srgbClr val="000000"/>
                </a:solidFill>
              </a:rPr>
              <a:t>Je eigen omgeving; internet; </a:t>
            </a:r>
          </a:p>
          <a:p>
            <a:r>
              <a:rPr lang="nl-NL" sz="1600" b="1" i="0" u="none" strike="noStrike" dirty="0">
                <a:solidFill>
                  <a:srgbClr val="000000"/>
                </a:solidFill>
                <a:effectLst/>
                <a:latin typeface="Arial" panose="020B0604020202020204" pitchFamily="34" charset="0"/>
              </a:rPr>
              <a:t>Uitkomst:</a:t>
            </a:r>
            <a:r>
              <a:rPr lang="nl-NL" sz="1600" b="0" i="0" u="none" strike="noStrike" dirty="0">
                <a:solidFill>
                  <a:srgbClr val="000000"/>
                </a:solidFill>
                <a:effectLst/>
                <a:latin typeface="Arial" panose="020B0604020202020204" pitchFamily="34" charset="0"/>
              </a:rPr>
              <a:t> Een </a:t>
            </a:r>
            <a:r>
              <a:rPr lang="nl-NL" sz="1600" dirty="0" err="1">
                <a:solidFill>
                  <a:srgbClr val="000000"/>
                </a:solidFill>
              </a:rPr>
              <a:t>voedselweb</a:t>
            </a:r>
            <a:r>
              <a:rPr lang="nl-NL" sz="1600" dirty="0">
                <a:solidFill>
                  <a:srgbClr val="000000"/>
                </a:solidFill>
              </a:rPr>
              <a:t>, ecologisch stelsel</a:t>
            </a:r>
            <a:br>
              <a:rPr lang="nl-NL" sz="1600" b="0" i="0" dirty="0">
                <a:solidFill>
                  <a:srgbClr val="000000"/>
                </a:solidFill>
                <a:effectLst/>
                <a:latin typeface="Arial" panose="020B0604020202020204" pitchFamily="34" charset="0"/>
              </a:rPr>
            </a:br>
            <a:r>
              <a:rPr lang="nl-NL" sz="1600" b="1" i="0" u="none" strike="noStrike" dirty="0">
                <a:solidFill>
                  <a:srgbClr val="000000"/>
                </a:solidFill>
                <a:effectLst/>
                <a:latin typeface="Arial" panose="020B0604020202020204" pitchFamily="34" charset="0"/>
              </a:rPr>
              <a:t>Wat:  </a:t>
            </a:r>
            <a:r>
              <a:rPr lang="nl-NL" sz="1600" dirty="0">
                <a:solidFill>
                  <a:srgbClr val="000000"/>
                </a:solidFill>
              </a:rPr>
              <a:t>Ga op zoek naar een diersoort in Nederland dat jullie aanspreekt, wat gebeurd er als dit diersoort wegvalt. Teken dit voor je zelf uit, dit mag met woorden of afbeeldingen maar hou het simpel. </a:t>
            </a:r>
          </a:p>
          <a:p>
            <a:endParaRPr lang="nl-NL" sz="1600" b="1" i="0" u="none" strike="noStrike" dirty="0">
              <a:solidFill>
                <a:srgbClr val="000000"/>
              </a:solidFill>
              <a:effectLst/>
              <a:latin typeface="Arial" panose="020B0604020202020204" pitchFamily="34" charset="0"/>
            </a:endParaRPr>
          </a:p>
          <a:p>
            <a:r>
              <a:rPr lang="nl-NL" sz="1600" b="1" dirty="0">
                <a:solidFill>
                  <a:srgbClr val="000000"/>
                </a:solidFill>
              </a:rPr>
              <a:t>Tips! Denk terug aan het systeemdenken </a:t>
            </a:r>
            <a:endParaRPr lang="nl-NL" sz="1600" b="1" i="0" u="none" strike="noStrike" dirty="0">
              <a:solidFill>
                <a:srgbClr val="000000"/>
              </a:solidFill>
              <a:effectLst/>
              <a:latin typeface="Arial" panose="020B0604020202020204" pitchFamily="34" charset="0"/>
            </a:endParaRPr>
          </a:p>
          <a:p>
            <a:endParaRPr lang="nl-NL" sz="1600" b="1" dirty="0">
              <a:solidFill>
                <a:srgbClr val="000000"/>
              </a:solidFill>
            </a:endParaRPr>
          </a:p>
          <a:p>
            <a:pPr marL="285750" indent="-285750">
              <a:buFontTx/>
              <a:buChar char="-"/>
            </a:pPr>
            <a:r>
              <a:rPr lang="nl-NL" dirty="0">
                <a:solidFill>
                  <a:srgbClr val="000000"/>
                </a:solidFill>
              </a:rPr>
              <a:t>Wat is het probleem hoe ontstaat het verlies van biodiversiteit?</a:t>
            </a:r>
          </a:p>
          <a:p>
            <a:pPr marL="285750" indent="-285750">
              <a:buFontTx/>
              <a:buChar char="-"/>
            </a:pPr>
            <a:r>
              <a:rPr lang="nl-NL" dirty="0">
                <a:solidFill>
                  <a:srgbClr val="000000"/>
                </a:solidFill>
              </a:rPr>
              <a:t>Wat zijn de gevolgen van het verlies van biodiversiteit?</a:t>
            </a:r>
          </a:p>
          <a:p>
            <a:pPr marL="285750" indent="-285750">
              <a:buFontTx/>
              <a:buChar char="-"/>
            </a:pPr>
            <a:r>
              <a:rPr lang="nl-NL" dirty="0">
                <a:solidFill>
                  <a:srgbClr val="000000"/>
                </a:solidFill>
              </a:rPr>
              <a:t>Wat kunnen we er aan doen, zonder dat we op onze eigen leefbaarheid moeten inleveren?</a:t>
            </a:r>
            <a:endParaRPr lang="nl-NL" sz="1600" b="1" i="0" u="none" strike="noStrike" dirty="0">
              <a:solidFill>
                <a:srgbClr val="000000"/>
              </a:solidFill>
              <a:effectLst/>
              <a:latin typeface="Arial" panose="020B0604020202020204" pitchFamily="34" charset="0"/>
            </a:endParaRPr>
          </a:p>
        </p:txBody>
      </p:sp>
      <p:pic>
        <p:nvPicPr>
          <p:cNvPr id="2050" name="Picture 2" descr="voedselketen / voedselweb | VWO-4 Thema 5 Ecologie">
            <a:extLst>
              <a:ext uri="{FF2B5EF4-FFF2-40B4-BE49-F238E27FC236}">
                <a16:creationId xmlns:a16="http://schemas.microsoft.com/office/drawing/2014/main" id="{17FDD603-2111-42F8-AE18-4707DE2389B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401887" y="1344159"/>
            <a:ext cx="4361487" cy="4169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8572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9DEB5A-3A7D-4782-B5A0-80A489F57ED5}"/>
              </a:ext>
            </a:extLst>
          </p:cNvPr>
          <p:cNvSpPr>
            <a:spLocks noGrp="1"/>
          </p:cNvSpPr>
          <p:nvPr>
            <p:ph type="title"/>
          </p:nvPr>
        </p:nvSpPr>
        <p:spPr/>
        <p:txBody>
          <a:bodyPr/>
          <a:lstStyle/>
          <a:p>
            <a:r>
              <a:rPr lang="nl-NL" sz="3200" dirty="0">
                <a:latin typeface="+mj-lt"/>
              </a:rPr>
              <a:t>Natuur inclusief</a:t>
            </a:r>
            <a:endParaRPr lang="nl-NL" dirty="0">
              <a:latin typeface="+mj-lt"/>
            </a:endParaRPr>
          </a:p>
        </p:txBody>
      </p:sp>
      <p:sp>
        <p:nvSpPr>
          <p:cNvPr id="4" name="Tijdelijke aanduiding voor tekst 3">
            <a:extLst>
              <a:ext uri="{FF2B5EF4-FFF2-40B4-BE49-F238E27FC236}">
                <a16:creationId xmlns:a16="http://schemas.microsoft.com/office/drawing/2014/main" id="{F71016CC-85BC-4ED5-B7F2-56D312F1849F}"/>
              </a:ext>
            </a:extLst>
          </p:cNvPr>
          <p:cNvSpPr>
            <a:spLocks noGrp="1"/>
          </p:cNvSpPr>
          <p:nvPr>
            <p:ph type="body" sz="half" idx="2"/>
          </p:nvPr>
        </p:nvSpPr>
        <p:spPr/>
        <p:txBody>
          <a:bodyPr/>
          <a:lstStyle/>
          <a:p>
            <a:r>
              <a:rPr lang="nl-NL" dirty="0"/>
              <a:t>De leefbaarheid positief beïnvloeden voor meer dan alleen mensen.</a:t>
            </a:r>
          </a:p>
          <a:p>
            <a:endParaRPr lang="nl-NL" dirty="0"/>
          </a:p>
          <a:p>
            <a:endParaRPr lang="nl-NL" dirty="0"/>
          </a:p>
          <a:p>
            <a:r>
              <a:rPr lang="nl-NL" b="1" dirty="0" err="1"/>
              <a:t>Natuurinclusief</a:t>
            </a:r>
            <a:r>
              <a:rPr lang="nl-NL" b="1" dirty="0"/>
              <a:t> bouwen </a:t>
            </a:r>
            <a:r>
              <a:rPr lang="nl-NL" dirty="0"/>
              <a:t>is een vorm van duurzaam bouwen waarbij zodanig gebouwd en ingericht wordt dat een bouwwerk bijdraagt aan de lokale biodiversiteit en natuurwaarden.</a:t>
            </a:r>
          </a:p>
        </p:txBody>
      </p:sp>
      <p:pic>
        <p:nvPicPr>
          <p:cNvPr id="6148" name="Picture 4" descr="Inspiratiemagazine Natuurinclusief bouwen - Green Deal 1.000 ha nieuwe  stedelijke natuur">
            <a:hlinkClick r:id="rId3"/>
            <a:extLst>
              <a:ext uri="{FF2B5EF4-FFF2-40B4-BE49-F238E27FC236}">
                <a16:creationId xmlns:a16="http://schemas.microsoft.com/office/drawing/2014/main" id="{91837BDA-911E-4F60-BCE1-EB30E90D6352}"/>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989684" y="1847554"/>
            <a:ext cx="6815137" cy="3569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29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49AD89-421E-4CD7-8927-EAE80B83C46E}"/>
              </a:ext>
            </a:extLst>
          </p:cNvPr>
          <p:cNvSpPr>
            <a:spLocks noGrp="1"/>
          </p:cNvSpPr>
          <p:nvPr>
            <p:ph type="title"/>
          </p:nvPr>
        </p:nvSpPr>
        <p:spPr/>
        <p:txBody>
          <a:bodyPr/>
          <a:lstStyle/>
          <a:p>
            <a:r>
              <a:rPr lang="nl-NL" dirty="0" err="1"/>
              <a:t>Natuurinclusieve</a:t>
            </a:r>
            <a:r>
              <a:rPr lang="nl-NL" dirty="0"/>
              <a:t> voorbeelden</a:t>
            </a:r>
          </a:p>
        </p:txBody>
      </p:sp>
      <p:sp>
        <p:nvSpPr>
          <p:cNvPr id="4" name="Tijdelijke aanduiding voor tekst 3">
            <a:extLst>
              <a:ext uri="{FF2B5EF4-FFF2-40B4-BE49-F238E27FC236}">
                <a16:creationId xmlns:a16="http://schemas.microsoft.com/office/drawing/2014/main" id="{33825A4D-3111-493E-A3E5-17542AFA7273}"/>
              </a:ext>
            </a:extLst>
          </p:cNvPr>
          <p:cNvSpPr>
            <a:spLocks noGrp="1"/>
          </p:cNvSpPr>
          <p:nvPr>
            <p:ph type="body" sz="half" idx="2"/>
          </p:nvPr>
        </p:nvSpPr>
        <p:spPr/>
        <p:txBody>
          <a:bodyPr/>
          <a:lstStyle/>
          <a:p>
            <a:r>
              <a:rPr lang="nl-NL" sz="1600" b="1" dirty="0"/>
              <a:t>Technische oplossingen</a:t>
            </a:r>
          </a:p>
          <a:p>
            <a:r>
              <a:rPr lang="nl-NL" sz="1600" dirty="0"/>
              <a:t>Er zijn veel technische voorzieningen mogelijk in de vorm van inbouwkasten voor broedende vogels of voor vleermuizen. Voor gierzwaluwen zijn speciale dakpannen op de markt. Muurplanten zijn gebaat bij het gebruik van kalkhoudende mortel. Groene daken en groene muren zorgen voor een betere leefomgeving voor dier en mens. Door slim om te gaan met verlichting  kunnen veel negatieve effecten op dieren worden voorkomen.</a:t>
            </a:r>
          </a:p>
          <a:p>
            <a:endParaRPr lang="nl-NL" sz="1600" dirty="0"/>
          </a:p>
          <a:p>
            <a:endParaRPr lang="nl-NL" sz="1600" dirty="0"/>
          </a:p>
          <a:p>
            <a:endParaRPr lang="nl-NL" sz="1600" dirty="0"/>
          </a:p>
        </p:txBody>
      </p:sp>
      <p:pic>
        <p:nvPicPr>
          <p:cNvPr id="11268" name="Picture 4" descr="Natuurinclusief bouwen? Ecoresult B.V. geeft advies en voert uit!">
            <a:extLst>
              <a:ext uri="{FF2B5EF4-FFF2-40B4-BE49-F238E27FC236}">
                <a16:creationId xmlns:a16="http://schemas.microsoft.com/office/drawing/2014/main" id="{6940A50C-2235-44AC-9880-0BC769A1F0D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40162" y="2232270"/>
            <a:ext cx="5342238" cy="2671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3825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7DF364-80D6-478E-91F0-E576CFFBDA77}"/>
              </a:ext>
            </a:extLst>
          </p:cNvPr>
          <p:cNvSpPr>
            <a:spLocks noGrp="1"/>
          </p:cNvSpPr>
          <p:nvPr>
            <p:ph type="title"/>
          </p:nvPr>
        </p:nvSpPr>
        <p:spPr/>
        <p:txBody>
          <a:bodyPr/>
          <a:lstStyle/>
          <a:p>
            <a:r>
              <a:rPr lang="nl-NL" dirty="0"/>
              <a:t>Opdracht</a:t>
            </a:r>
          </a:p>
        </p:txBody>
      </p:sp>
      <p:sp>
        <p:nvSpPr>
          <p:cNvPr id="4" name="Tijdelijke aanduiding voor tekst 3">
            <a:extLst>
              <a:ext uri="{FF2B5EF4-FFF2-40B4-BE49-F238E27FC236}">
                <a16:creationId xmlns:a16="http://schemas.microsoft.com/office/drawing/2014/main" id="{44AB8CEF-E7CF-41E0-9D51-C26077952D74}"/>
              </a:ext>
            </a:extLst>
          </p:cNvPr>
          <p:cNvSpPr>
            <a:spLocks noGrp="1"/>
          </p:cNvSpPr>
          <p:nvPr>
            <p:ph type="body" sz="half" idx="2"/>
          </p:nvPr>
        </p:nvSpPr>
        <p:spPr/>
        <p:txBody>
          <a:bodyPr/>
          <a:lstStyle/>
          <a:p>
            <a:r>
              <a:rPr lang="nl-NL" sz="1400" b="1" i="0" u="none" strike="noStrike" dirty="0">
                <a:effectLst/>
                <a:latin typeface="+mn-lt"/>
              </a:rPr>
              <a:t>Hoe: </a:t>
            </a:r>
            <a:r>
              <a:rPr lang="nl-NL" sz="1400" dirty="0">
                <a:latin typeface="+mn-lt"/>
              </a:rPr>
              <a:t>In drietallen</a:t>
            </a:r>
            <a:br>
              <a:rPr lang="nl-NL" sz="1400" b="0" i="0" dirty="0">
                <a:effectLst/>
                <a:latin typeface="+mn-lt"/>
              </a:rPr>
            </a:br>
            <a:r>
              <a:rPr lang="nl-NL" sz="1400" b="1" i="0" u="none" strike="noStrike" dirty="0">
                <a:effectLst/>
                <a:latin typeface="+mn-lt"/>
              </a:rPr>
              <a:t>Hulp: </a:t>
            </a:r>
            <a:r>
              <a:rPr lang="nl-NL" sz="1400" dirty="0">
                <a:latin typeface="+mn-lt"/>
              </a:rPr>
              <a:t>Telefoon en je eigen omgeving.</a:t>
            </a:r>
            <a:endParaRPr lang="nl-NL" sz="1400" i="1" dirty="0">
              <a:latin typeface="+mn-lt"/>
            </a:endParaRPr>
          </a:p>
          <a:p>
            <a:r>
              <a:rPr lang="nl-NL" sz="1400" b="1" i="0" u="none" strike="noStrike" dirty="0">
                <a:effectLst/>
                <a:latin typeface="+mn-lt"/>
              </a:rPr>
              <a:t>Uitkomst:</a:t>
            </a:r>
            <a:r>
              <a:rPr lang="nl-NL" sz="1400" b="0" i="0" u="none" strike="noStrike" dirty="0">
                <a:effectLst/>
                <a:latin typeface="+mn-lt"/>
              </a:rPr>
              <a:t> Moodboard</a:t>
            </a:r>
            <a:r>
              <a:rPr lang="nl-NL" dirty="0">
                <a:latin typeface="+mn-lt"/>
              </a:rPr>
              <a:t>, tekening, presentatie etc. etc. </a:t>
            </a:r>
            <a:br>
              <a:rPr lang="nl-NL" sz="1400" b="0" i="0" dirty="0">
                <a:effectLst/>
                <a:latin typeface="+mn-lt"/>
              </a:rPr>
            </a:br>
            <a:r>
              <a:rPr lang="nl-NL" sz="1400" b="1" i="0" u="none" strike="noStrike" dirty="0">
                <a:effectLst/>
                <a:latin typeface="+mn-lt"/>
              </a:rPr>
              <a:t>Wat:  </a:t>
            </a:r>
            <a:r>
              <a:rPr lang="nl-NL" sz="1400" b="0" i="0" u="none" strike="noStrike" dirty="0">
                <a:effectLst/>
                <a:latin typeface="+mn-lt"/>
              </a:rPr>
              <a:t>Maak het schoolgebouw </a:t>
            </a:r>
            <a:r>
              <a:rPr lang="nl-NL" sz="1400" b="0" i="0" u="none" strike="noStrike" dirty="0" err="1">
                <a:effectLst/>
                <a:latin typeface="+mn-lt"/>
              </a:rPr>
              <a:t>natuurinclusiever</a:t>
            </a:r>
            <a:endParaRPr lang="nl-NL" sz="1400" b="0" i="0" u="none" strike="noStrike" dirty="0">
              <a:effectLst/>
              <a:latin typeface="+mn-lt"/>
            </a:endParaRPr>
          </a:p>
          <a:p>
            <a:r>
              <a:rPr lang="nl-NL" sz="1400" b="1" dirty="0">
                <a:latin typeface="+mn-lt"/>
              </a:rPr>
              <a:t>Tijd: </a:t>
            </a:r>
            <a:r>
              <a:rPr lang="nl-NL" sz="1400" dirty="0">
                <a:latin typeface="+mn-lt"/>
              </a:rPr>
              <a:t>20-25 minuten</a:t>
            </a:r>
          </a:p>
          <a:p>
            <a:endParaRPr lang="nl-NL" sz="1400" b="1" i="0" u="none" strike="noStrike" dirty="0">
              <a:effectLst/>
              <a:latin typeface="+mn-lt"/>
            </a:endParaRPr>
          </a:p>
          <a:p>
            <a:r>
              <a:rPr lang="nl-NL" sz="1400" dirty="0">
                <a:latin typeface="+mn-lt"/>
              </a:rPr>
              <a:t>Onderbouw waarom jullie idee zoveel biodiversiteit uitstraal! De creativiteit is aan jullie…</a:t>
            </a:r>
            <a:endParaRPr lang="nl-NL" sz="1400" i="0" u="none" strike="noStrike" dirty="0">
              <a:effectLst/>
              <a:latin typeface="+mn-lt"/>
            </a:endParaRPr>
          </a:p>
          <a:p>
            <a:endParaRPr lang="nl-NL" dirty="0"/>
          </a:p>
          <a:p>
            <a:r>
              <a:rPr lang="nl-NL" dirty="0"/>
              <a:t>Presenteer dit in 5 minuten aan de rest, vertel kort hoe je op </a:t>
            </a:r>
            <a:r>
              <a:rPr lang="nl-NL"/>
              <a:t>het idee komt. </a:t>
            </a:r>
            <a:endParaRPr lang="nl-NL" dirty="0"/>
          </a:p>
          <a:p>
            <a:endParaRPr lang="nl-NL" dirty="0"/>
          </a:p>
        </p:txBody>
      </p:sp>
      <p:pic>
        <p:nvPicPr>
          <p:cNvPr id="13314" name="Picture 2" descr="Voorproefje Tilburgs Doolhof: The Making of Doloris • Tilburgers.nl -  Nieuws uit Tilburg •">
            <a:extLst>
              <a:ext uri="{FF2B5EF4-FFF2-40B4-BE49-F238E27FC236}">
                <a16:creationId xmlns:a16="http://schemas.microsoft.com/office/drawing/2014/main" id="{F7323EB3-4399-451F-8A73-E5184115877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67263" y="1204577"/>
            <a:ext cx="6815137" cy="3990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0883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1CB826-BDBA-45E5-879C-36ECCE387EEA}"/>
              </a:ext>
            </a:extLst>
          </p:cNvPr>
          <p:cNvSpPr>
            <a:spLocks noGrp="1"/>
          </p:cNvSpPr>
          <p:nvPr>
            <p:ph type="title"/>
          </p:nvPr>
        </p:nvSpPr>
        <p:spPr/>
        <p:txBody>
          <a:bodyPr/>
          <a:lstStyle/>
          <a:p>
            <a:r>
              <a:rPr lang="nl-NL" sz="3200" dirty="0">
                <a:latin typeface="+mj-lt"/>
              </a:rPr>
              <a:t>Opdracht</a:t>
            </a:r>
          </a:p>
        </p:txBody>
      </p:sp>
      <p:sp>
        <p:nvSpPr>
          <p:cNvPr id="4" name="Tijdelijke aanduiding voor tekst 3">
            <a:extLst>
              <a:ext uri="{FF2B5EF4-FFF2-40B4-BE49-F238E27FC236}">
                <a16:creationId xmlns:a16="http://schemas.microsoft.com/office/drawing/2014/main" id="{3AF5FA95-5CBF-49B8-A772-677AC73605AA}"/>
              </a:ext>
            </a:extLst>
          </p:cNvPr>
          <p:cNvSpPr>
            <a:spLocks noGrp="1"/>
          </p:cNvSpPr>
          <p:nvPr>
            <p:ph type="body" sz="half" idx="2"/>
          </p:nvPr>
        </p:nvSpPr>
        <p:spPr>
          <a:xfrm>
            <a:off x="609601" y="1435101"/>
            <a:ext cx="4726488" cy="4691063"/>
          </a:xfrm>
        </p:spPr>
        <p:txBody>
          <a:bodyPr>
            <a:normAutofit/>
          </a:bodyPr>
          <a:lstStyle/>
          <a:p>
            <a:r>
              <a:rPr lang="nl-NL" sz="1600" b="1" i="0" u="none" strike="noStrike" dirty="0">
                <a:effectLst/>
                <a:latin typeface="+mn-lt"/>
              </a:rPr>
              <a:t>Hoe: </a:t>
            </a:r>
            <a:r>
              <a:rPr lang="nl-NL" sz="1600" dirty="0">
                <a:latin typeface="+mn-lt"/>
              </a:rPr>
              <a:t>Individueel</a:t>
            </a:r>
            <a:br>
              <a:rPr lang="nl-NL" sz="1600" b="0" i="0" dirty="0">
                <a:effectLst/>
                <a:latin typeface="+mn-lt"/>
              </a:rPr>
            </a:br>
            <a:r>
              <a:rPr lang="nl-NL" sz="1600" b="1" i="0" u="none" strike="noStrike" dirty="0">
                <a:effectLst/>
                <a:latin typeface="+mn-lt"/>
              </a:rPr>
              <a:t>Hulp: </a:t>
            </a:r>
            <a:r>
              <a:rPr lang="nl-NL" sz="1600" dirty="0">
                <a:latin typeface="+mn-lt"/>
              </a:rPr>
              <a:t>Telefoon en je eigen omgeving.</a:t>
            </a:r>
            <a:endParaRPr lang="nl-NL" sz="1600" i="1" dirty="0">
              <a:latin typeface="+mn-lt"/>
            </a:endParaRPr>
          </a:p>
          <a:p>
            <a:r>
              <a:rPr lang="nl-NL" sz="1600" b="1" i="0" u="none" strike="noStrike" dirty="0">
                <a:effectLst/>
                <a:latin typeface="+mn-lt"/>
              </a:rPr>
              <a:t>Uitkomst:</a:t>
            </a:r>
            <a:r>
              <a:rPr lang="nl-NL" sz="1600" b="0" i="0" u="none" strike="noStrike" dirty="0">
                <a:effectLst/>
                <a:latin typeface="+mn-lt"/>
              </a:rPr>
              <a:t> Meerdere </a:t>
            </a:r>
            <a:r>
              <a:rPr lang="nl-NL" sz="1600" dirty="0">
                <a:latin typeface="+mn-lt"/>
              </a:rPr>
              <a:t>foto’s van biodiversiteit</a:t>
            </a:r>
            <a:br>
              <a:rPr lang="nl-NL" sz="1600" b="0" i="0" dirty="0">
                <a:effectLst/>
                <a:latin typeface="+mn-lt"/>
              </a:rPr>
            </a:br>
            <a:r>
              <a:rPr lang="nl-NL" sz="1600" b="1" i="0" u="none" strike="noStrike" dirty="0">
                <a:effectLst/>
                <a:latin typeface="+mn-lt"/>
              </a:rPr>
              <a:t>Wat:  </a:t>
            </a:r>
            <a:r>
              <a:rPr lang="nl-NL" sz="1600" b="0" i="0" u="none" strike="noStrike" dirty="0">
                <a:effectLst/>
                <a:latin typeface="+mn-lt"/>
              </a:rPr>
              <a:t>Ga naar buiten en maak drie verschillende foto’s van zoveel mogelijk biodiversiteit.</a:t>
            </a:r>
          </a:p>
          <a:p>
            <a:r>
              <a:rPr lang="nl-NL" sz="1600" b="1" dirty="0">
                <a:latin typeface="+mn-lt"/>
              </a:rPr>
              <a:t>Tijd: </a:t>
            </a:r>
            <a:r>
              <a:rPr lang="nl-NL" sz="1600" dirty="0">
                <a:latin typeface="+mn-lt"/>
              </a:rPr>
              <a:t>20-25 minuten</a:t>
            </a:r>
          </a:p>
          <a:p>
            <a:endParaRPr lang="nl-NL" sz="1600" b="1" i="0" u="none" strike="noStrike" dirty="0">
              <a:effectLst/>
              <a:latin typeface="+mn-lt"/>
            </a:endParaRPr>
          </a:p>
          <a:p>
            <a:r>
              <a:rPr lang="nl-NL" sz="1600" b="1" dirty="0">
                <a:latin typeface="+mn-lt"/>
              </a:rPr>
              <a:t>Let op. </a:t>
            </a:r>
            <a:r>
              <a:rPr lang="nl-NL" sz="1600" dirty="0">
                <a:latin typeface="+mn-lt"/>
              </a:rPr>
              <a:t>Onderbouw waarom jou foto zoveel biodiversiteit uitstraal of juist niet. De creativiteit is aan jullie…</a:t>
            </a:r>
            <a:endParaRPr lang="nl-NL" sz="1600" i="0" u="none" strike="noStrike" dirty="0">
              <a:effectLst/>
              <a:latin typeface="+mn-lt"/>
            </a:endParaRPr>
          </a:p>
          <a:p>
            <a:endParaRPr lang="nl-NL" sz="1600" b="1" i="0" u="none" strike="noStrike" dirty="0">
              <a:effectLst/>
              <a:latin typeface="+mn-lt"/>
            </a:endParaRPr>
          </a:p>
          <a:p>
            <a:endParaRPr lang="nl-NL" sz="1600" b="1" dirty="0">
              <a:latin typeface="+mn-lt"/>
            </a:endParaRPr>
          </a:p>
          <a:p>
            <a:r>
              <a:rPr lang="nl-NL" sz="1600" i="1" dirty="0">
                <a:latin typeface="+mn-lt"/>
              </a:rPr>
              <a:t>Hoe kan je de foto die het minste biodiversiteit uitstraalt, met </a:t>
            </a:r>
            <a:r>
              <a:rPr lang="nl-NL" sz="1600" i="1" dirty="0" err="1">
                <a:latin typeface="+mn-lt"/>
              </a:rPr>
              <a:t>natuurinclusiviteit</a:t>
            </a:r>
            <a:r>
              <a:rPr lang="nl-NL" sz="1600" i="1" dirty="0">
                <a:latin typeface="+mn-lt"/>
              </a:rPr>
              <a:t> veranderen? </a:t>
            </a:r>
            <a:br>
              <a:rPr lang="nl-NL" sz="1600" b="1" i="0" u="none" strike="noStrike" dirty="0">
                <a:effectLst/>
                <a:latin typeface="+mn-lt"/>
              </a:rPr>
            </a:br>
            <a:endParaRPr lang="nl-NL" sz="1600" b="1" i="0" u="none" strike="noStrike" dirty="0">
              <a:effectLst/>
              <a:latin typeface="+mn-lt"/>
            </a:endParaRPr>
          </a:p>
        </p:txBody>
      </p:sp>
      <p:pic>
        <p:nvPicPr>
          <p:cNvPr id="10244" name="Picture 4" descr="Untitled">
            <a:extLst>
              <a:ext uri="{FF2B5EF4-FFF2-40B4-BE49-F238E27FC236}">
                <a16:creationId xmlns:a16="http://schemas.microsoft.com/office/drawing/2014/main" id="{7C0CC925-32E1-4E8A-87CD-392B1DE8063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960675" y="507120"/>
            <a:ext cx="3474475" cy="2446447"/>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Deltaplan Biodiversiteit">
            <a:extLst>
              <a:ext uri="{FF2B5EF4-FFF2-40B4-BE49-F238E27FC236}">
                <a16:creationId xmlns:a16="http://schemas.microsoft.com/office/drawing/2014/main" id="{46F9F0C0-774B-43CB-AB22-454EB8E9A1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5875" y="3429000"/>
            <a:ext cx="4963297" cy="2388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21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907553-9FC1-450F-8FBF-108C484E3D58}"/>
              </a:ext>
            </a:extLst>
          </p:cNvPr>
          <p:cNvSpPr>
            <a:spLocks noGrp="1"/>
          </p:cNvSpPr>
          <p:nvPr>
            <p:ph type="title"/>
          </p:nvPr>
        </p:nvSpPr>
        <p:spPr/>
        <p:txBody>
          <a:bodyPr/>
          <a:lstStyle/>
          <a:p>
            <a:r>
              <a:rPr lang="nl-NL" dirty="0"/>
              <a:t>Les doelen</a:t>
            </a:r>
          </a:p>
        </p:txBody>
      </p:sp>
      <p:sp>
        <p:nvSpPr>
          <p:cNvPr id="3" name="Tijdelijke aanduiding voor inhoud 2">
            <a:extLst>
              <a:ext uri="{FF2B5EF4-FFF2-40B4-BE49-F238E27FC236}">
                <a16:creationId xmlns:a16="http://schemas.microsoft.com/office/drawing/2014/main" id="{38833FBE-DB9E-48E1-ABF1-26F2FFC15F08}"/>
              </a:ext>
            </a:extLst>
          </p:cNvPr>
          <p:cNvSpPr>
            <a:spLocks noGrp="1"/>
          </p:cNvSpPr>
          <p:nvPr>
            <p:ph idx="1"/>
          </p:nvPr>
        </p:nvSpPr>
        <p:spPr/>
        <p:txBody>
          <a:bodyPr/>
          <a:lstStyle/>
          <a:p>
            <a:pPr marL="285750" indent="-285750">
              <a:buFont typeface="Wingdings" panose="05000000000000000000" pitchFamily="2" charset="2"/>
              <a:buChar char="ü"/>
            </a:pPr>
            <a:r>
              <a:rPr lang="nl-NL" sz="1600" dirty="0"/>
              <a:t>Je weet voor welke maatschappelijke uitdagingen wij staan op het gebied van biodiversiteit</a:t>
            </a:r>
          </a:p>
          <a:p>
            <a:pPr marL="285750" indent="-285750">
              <a:buFont typeface="Wingdings" panose="05000000000000000000" pitchFamily="2" charset="2"/>
              <a:buChar char="ü"/>
            </a:pPr>
            <a:r>
              <a:rPr lang="nl-NL" sz="1600" dirty="0"/>
              <a:t>Je weet wat biodiversiteit is </a:t>
            </a:r>
          </a:p>
          <a:p>
            <a:pPr marL="285750" indent="-285750">
              <a:buFont typeface="Wingdings" panose="05000000000000000000" pitchFamily="2" charset="2"/>
              <a:buChar char="ü"/>
            </a:pPr>
            <a:r>
              <a:rPr lang="nl-NL" sz="1600" dirty="0"/>
              <a:t>Je weet wat de gevolgen van biodiversiteit verlies is</a:t>
            </a:r>
          </a:p>
          <a:p>
            <a:pPr marL="285750" indent="-285750">
              <a:buFont typeface="Wingdings" panose="05000000000000000000" pitchFamily="2" charset="2"/>
              <a:buChar char="ü"/>
            </a:pPr>
            <a:r>
              <a:rPr lang="nl-NL" sz="1600" dirty="0"/>
              <a:t>Je weet wat een exoot is en wat de invloeden hiervan kunnen zijn</a:t>
            </a:r>
          </a:p>
          <a:p>
            <a:pPr marL="285750" indent="-285750">
              <a:buFont typeface="Wingdings" panose="05000000000000000000" pitchFamily="2" charset="2"/>
              <a:buChar char="ü"/>
            </a:pPr>
            <a:r>
              <a:rPr lang="nl-NL" sz="1600" dirty="0"/>
              <a:t>Je weet wat </a:t>
            </a:r>
            <a:r>
              <a:rPr lang="nl-NL" sz="1600" dirty="0" err="1"/>
              <a:t>natuurinclusief</a:t>
            </a:r>
            <a:r>
              <a:rPr lang="nl-NL" sz="1600" dirty="0"/>
              <a:t> is en kan hier enkele voorbeelden van noemen</a:t>
            </a:r>
          </a:p>
          <a:p>
            <a:pPr marL="285750" indent="-285750">
              <a:buFont typeface="Wingdings" panose="05000000000000000000" pitchFamily="2" charset="2"/>
              <a:buChar char="ü"/>
            </a:pPr>
            <a:r>
              <a:rPr lang="nl-NL" sz="1600" dirty="0"/>
              <a:t>Je weet hoe je in jou omgeving een simpele aanpassing kan doe om de biodiversiteit te beïnvloeden</a:t>
            </a:r>
          </a:p>
          <a:p>
            <a:pPr marL="285750" indent="-285750">
              <a:buFont typeface="Wingdings" panose="05000000000000000000" pitchFamily="2" charset="2"/>
              <a:buChar char="q"/>
            </a:pPr>
            <a:endParaRPr lang="nl-NL" sz="1600" dirty="0"/>
          </a:p>
          <a:p>
            <a:pPr marL="285750" indent="-285750">
              <a:buFont typeface="Wingdings" panose="05000000000000000000" pitchFamily="2" charset="2"/>
              <a:buChar char="q"/>
            </a:pPr>
            <a:endParaRPr lang="nl-NL" sz="1600" dirty="0"/>
          </a:p>
          <a:p>
            <a:pPr marL="0" indent="0">
              <a:buNone/>
            </a:pPr>
            <a:r>
              <a:rPr lang="nl-NL" sz="1600" dirty="0"/>
              <a:t>Succescriteria:</a:t>
            </a:r>
            <a:br>
              <a:rPr lang="nl-NL" sz="1600" dirty="0"/>
            </a:br>
            <a:r>
              <a:rPr lang="nl-NL" sz="1600" dirty="0"/>
              <a:t>Brede kennis van duurzaamheid, biodiversiteit, klimaat en milieu.</a:t>
            </a:r>
          </a:p>
          <a:p>
            <a:pPr marL="0" indent="0">
              <a:buNone/>
            </a:pPr>
            <a:endParaRPr lang="nl-NL" sz="1600" dirty="0"/>
          </a:p>
        </p:txBody>
      </p:sp>
      <p:sp>
        <p:nvSpPr>
          <p:cNvPr id="5" name="Tijdelijke aanduiding voor tekst 4">
            <a:extLst>
              <a:ext uri="{FF2B5EF4-FFF2-40B4-BE49-F238E27FC236}">
                <a16:creationId xmlns:a16="http://schemas.microsoft.com/office/drawing/2014/main" id="{E8DAB0A6-65B3-4691-847E-B77C058E0AAF}"/>
              </a:ext>
            </a:extLst>
          </p:cNvPr>
          <p:cNvSpPr>
            <a:spLocks noGrp="1"/>
          </p:cNvSpPr>
          <p:nvPr>
            <p:ph type="body" sz="quarter" idx="14"/>
          </p:nvPr>
        </p:nvSpPr>
        <p:spPr/>
        <p:txBody>
          <a:bodyPr/>
          <a:lstStyle/>
          <a:p>
            <a:endParaRPr lang="nl-NL"/>
          </a:p>
        </p:txBody>
      </p:sp>
      <p:pic>
        <p:nvPicPr>
          <p:cNvPr id="1028" name="Picture 4" descr="Europeaan erg bezorgd om verlies biodiversiteit | VILT vzw">
            <a:extLst>
              <a:ext uri="{FF2B5EF4-FFF2-40B4-BE49-F238E27FC236}">
                <a16:creationId xmlns:a16="http://schemas.microsoft.com/office/drawing/2014/main" id="{9831363E-F99B-45E1-877A-449A0CD3E21C}"/>
              </a:ext>
            </a:extLst>
          </p:cNvPr>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rcRect l="14077" t="-32500" r="26463" b="-44004"/>
          <a:stretch/>
        </p:blipFill>
        <p:spPr bwMode="auto">
          <a:xfrm>
            <a:off x="6175378" y="152400"/>
            <a:ext cx="601662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437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280E7B3-87FA-4493-92B2-9790018E6AB4}"/>
              </a:ext>
            </a:extLst>
          </p:cNvPr>
          <p:cNvSpPr>
            <a:spLocks noGrp="1"/>
          </p:cNvSpPr>
          <p:nvPr>
            <p:ph type="title"/>
          </p:nvPr>
        </p:nvSpPr>
        <p:spPr>
          <a:xfrm>
            <a:off x="371476" y="296863"/>
            <a:ext cx="5645148" cy="1160403"/>
          </a:xfrm>
        </p:spPr>
        <p:txBody>
          <a:bodyPr anchor="t">
            <a:normAutofit/>
          </a:bodyPr>
          <a:lstStyle/>
          <a:p>
            <a:r>
              <a:rPr lang="nl-NL" dirty="0"/>
              <a:t>Vandaag </a:t>
            </a:r>
          </a:p>
        </p:txBody>
      </p:sp>
      <p:sp>
        <p:nvSpPr>
          <p:cNvPr id="5" name="Tijdelijke aanduiding voor inhoud 4">
            <a:extLst>
              <a:ext uri="{FF2B5EF4-FFF2-40B4-BE49-F238E27FC236}">
                <a16:creationId xmlns:a16="http://schemas.microsoft.com/office/drawing/2014/main" id="{599893E1-B7DA-4988-AA10-5F62527FCEEE}"/>
              </a:ext>
            </a:extLst>
          </p:cNvPr>
          <p:cNvSpPr>
            <a:spLocks noGrp="1"/>
          </p:cNvSpPr>
          <p:nvPr>
            <p:ph idx="1"/>
          </p:nvPr>
        </p:nvSpPr>
        <p:spPr>
          <a:xfrm>
            <a:off x="371475" y="1709738"/>
            <a:ext cx="5645149" cy="4419599"/>
          </a:xfrm>
        </p:spPr>
        <p:txBody>
          <a:bodyPr>
            <a:normAutofit/>
          </a:bodyPr>
          <a:lstStyle/>
          <a:p>
            <a:r>
              <a:rPr lang="nl-NL" sz="2800" dirty="0"/>
              <a:t>Maatschappelijke opgave herhaling  </a:t>
            </a:r>
            <a:r>
              <a:rPr lang="nl-NL" sz="2800" b="0" i="1" dirty="0"/>
              <a:t>energie en klimaat</a:t>
            </a:r>
          </a:p>
          <a:p>
            <a:r>
              <a:rPr lang="nl-NL" sz="2800" dirty="0"/>
              <a:t>Museum bezoek</a:t>
            </a:r>
            <a:br>
              <a:rPr lang="nl-NL" sz="2800" dirty="0"/>
            </a:br>
            <a:r>
              <a:rPr lang="nl-NL" sz="2800" b="0" i="1" dirty="0"/>
              <a:t>hoe, wat en waar</a:t>
            </a:r>
            <a:endParaRPr lang="nl-NL" sz="2800" b="0" dirty="0"/>
          </a:p>
          <a:p>
            <a:r>
              <a:rPr lang="nl-NL" sz="2800" dirty="0"/>
              <a:t>Maatschappelijke opgave  </a:t>
            </a:r>
            <a:r>
              <a:rPr lang="nl-NL" sz="2800" b="0" i="1" dirty="0"/>
              <a:t>Biodiversiteit</a:t>
            </a:r>
          </a:p>
          <a:p>
            <a:r>
              <a:rPr lang="nl-NL" sz="2800" dirty="0"/>
              <a:t>Presenteren kan je leren</a:t>
            </a:r>
          </a:p>
        </p:txBody>
      </p:sp>
      <p:pic>
        <p:nvPicPr>
          <p:cNvPr id="2052" name="Picture 4" descr="1.5.2.3. Donutmodel | Paddle">
            <a:extLst>
              <a:ext uri="{FF2B5EF4-FFF2-40B4-BE49-F238E27FC236}">
                <a16:creationId xmlns:a16="http://schemas.microsoft.com/office/drawing/2014/main" id="{EACF3F10-DA61-494E-BA0B-DD56764D3E46}"/>
              </a:ext>
            </a:extLst>
          </p:cNvPr>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rcRect l="-1456" t="-2466" b="-13471"/>
          <a:stretch/>
        </p:blipFill>
        <p:spPr bwMode="auto">
          <a:xfrm>
            <a:off x="6175377" y="10"/>
            <a:ext cx="6016622" cy="6857990"/>
          </a:xfrm>
          <a:prstGeom prst="rect">
            <a:avLst/>
          </a:prstGeom>
          <a:solidFill>
            <a:srgbClr val="FFFFFF"/>
          </a:solidFill>
        </p:spPr>
      </p:pic>
      <p:sp>
        <p:nvSpPr>
          <p:cNvPr id="2054" name="Text Placeholder 4">
            <a:extLst>
              <a:ext uri="{FF2B5EF4-FFF2-40B4-BE49-F238E27FC236}">
                <a16:creationId xmlns:a16="http://schemas.microsoft.com/office/drawing/2014/main" id="{12EAA559-89FC-4E85-BC86-9C9C1E81E4AC}"/>
              </a:ext>
            </a:extLst>
          </p:cNvPr>
          <p:cNvSpPr>
            <a:spLocks noGrp="1"/>
          </p:cNvSpPr>
          <p:nvPr>
            <p:ph type="body" sz="quarter" idx="14"/>
          </p:nvPr>
        </p:nvSpPr>
        <p:spPr>
          <a:xfrm>
            <a:off x="10999221" y="6308761"/>
            <a:ext cx="810000" cy="168361"/>
          </a:xfrm>
        </p:spPr>
        <p:txBody>
          <a:bodyPr/>
          <a:lstStyle/>
          <a:p>
            <a:endParaRPr lang="en-US"/>
          </a:p>
        </p:txBody>
      </p:sp>
    </p:spTree>
    <p:extLst>
      <p:ext uri="{BB962C8B-B14F-4D97-AF65-F5344CB8AC3E}">
        <p14:creationId xmlns:p14="http://schemas.microsoft.com/office/powerpoint/2010/main" val="1455760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F1E9AD8F-21A9-45F0-A027-F6997213D8E8}"/>
              </a:ext>
            </a:extLst>
          </p:cNvPr>
          <p:cNvSpPr>
            <a:spLocks noGrp="1"/>
          </p:cNvSpPr>
          <p:nvPr>
            <p:ph type="title"/>
          </p:nvPr>
        </p:nvSpPr>
        <p:spPr/>
        <p:txBody>
          <a:bodyPr/>
          <a:lstStyle/>
          <a:p>
            <a:r>
              <a:rPr lang="nl-NL" dirty="0"/>
              <a:t>Week planning</a:t>
            </a:r>
          </a:p>
        </p:txBody>
      </p:sp>
      <p:graphicFrame>
        <p:nvGraphicFramePr>
          <p:cNvPr id="14" name="Tabel 15">
            <a:extLst>
              <a:ext uri="{FF2B5EF4-FFF2-40B4-BE49-F238E27FC236}">
                <a16:creationId xmlns:a16="http://schemas.microsoft.com/office/drawing/2014/main" id="{1E7CD952-A688-4B12-A548-B5859D856F86}"/>
              </a:ext>
            </a:extLst>
          </p:cNvPr>
          <p:cNvGraphicFramePr>
            <a:graphicFrameLocks noGrp="1"/>
          </p:cNvGraphicFramePr>
          <p:nvPr>
            <p:ph idx="1"/>
          </p:nvPr>
        </p:nvGraphicFramePr>
        <p:xfrm>
          <a:off x="966000" y="1256260"/>
          <a:ext cx="10260000" cy="4711239"/>
        </p:xfrm>
        <a:graphic>
          <a:graphicData uri="http://schemas.openxmlformats.org/drawingml/2006/table">
            <a:tbl>
              <a:tblPr firstRow="1" bandRow="1">
                <a:tableStyleId>{073A0DAA-6AF3-43AB-8588-CEC1D06C72B9}</a:tableStyleId>
              </a:tblPr>
              <a:tblGrid>
                <a:gridCol w="2224445">
                  <a:extLst>
                    <a:ext uri="{9D8B030D-6E8A-4147-A177-3AD203B41FA5}">
                      <a16:colId xmlns:a16="http://schemas.microsoft.com/office/drawing/2014/main" val="544909179"/>
                    </a:ext>
                  </a:extLst>
                </a:gridCol>
                <a:gridCol w="1849344">
                  <a:extLst>
                    <a:ext uri="{9D8B030D-6E8A-4147-A177-3AD203B41FA5}">
                      <a16:colId xmlns:a16="http://schemas.microsoft.com/office/drawing/2014/main" val="704932824"/>
                    </a:ext>
                  </a:extLst>
                </a:gridCol>
                <a:gridCol w="6186211">
                  <a:extLst>
                    <a:ext uri="{9D8B030D-6E8A-4147-A177-3AD203B41FA5}">
                      <a16:colId xmlns:a16="http://schemas.microsoft.com/office/drawing/2014/main" val="2447324898"/>
                    </a:ext>
                  </a:extLst>
                </a:gridCol>
              </a:tblGrid>
              <a:tr h="435144">
                <a:tc>
                  <a:txBody>
                    <a:bodyPr/>
                    <a:lstStyle/>
                    <a:p>
                      <a:r>
                        <a:rPr lang="nl-NL" dirty="0"/>
                        <a:t>Week</a:t>
                      </a:r>
                    </a:p>
                  </a:txBody>
                  <a:tcPr/>
                </a:tc>
                <a:tc>
                  <a:txBody>
                    <a:bodyPr/>
                    <a:lstStyle/>
                    <a:p>
                      <a:r>
                        <a:rPr lang="nl-NL" dirty="0"/>
                        <a:t>Datum</a:t>
                      </a:r>
                    </a:p>
                  </a:txBody>
                  <a:tcPr/>
                </a:tc>
                <a:tc>
                  <a:txBody>
                    <a:bodyPr/>
                    <a:lstStyle/>
                    <a:p>
                      <a:r>
                        <a:rPr lang="nl-NL" dirty="0"/>
                        <a:t>Onderwerp</a:t>
                      </a:r>
                    </a:p>
                  </a:txBody>
                  <a:tcPr/>
                </a:tc>
                <a:extLst>
                  <a:ext uri="{0D108BD9-81ED-4DB2-BD59-A6C34878D82A}">
                    <a16:rowId xmlns:a16="http://schemas.microsoft.com/office/drawing/2014/main" val="2548443907"/>
                  </a:ext>
                </a:extLst>
              </a:tr>
              <a:tr h="435144">
                <a:tc>
                  <a:txBody>
                    <a:bodyPr/>
                    <a:lstStyle/>
                    <a:p>
                      <a:r>
                        <a:rPr lang="nl-NL" dirty="0"/>
                        <a:t>Week 1</a:t>
                      </a:r>
                    </a:p>
                  </a:txBody>
                  <a:tcPr/>
                </a:tc>
                <a:tc>
                  <a:txBody>
                    <a:bodyPr/>
                    <a:lstStyle/>
                    <a:p>
                      <a:r>
                        <a:rPr lang="nl-NL" dirty="0"/>
                        <a:t>07-02-2022</a:t>
                      </a:r>
                    </a:p>
                  </a:txBody>
                  <a:tcPr/>
                </a:tc>
                <a:tc>
                  <a:txBody>
                    <a:bodyPr/>
                    <a:lstStyle/>
                    <a:p>
                      <a:r>
                        <a:rPr lang="nl-NL" dirty="0"/>
                        <a:t>Week van de Circulaire economie</a:t>
                      </a:r>
                    </a:p>
                  </a:txBody>
                  <a:tcPr/>
                </a:tc>
                <a:extLst>
                  <a:ext uri="{0D108BD9-81ED-4DB2-BD59-A6C34878D82A}">
                    <a16:rowId xmlns:a16="http://schemas.microsoft.com/office/drawing/2014/main" val="1673408067"/>
                  </a:ext>
                </a:extLst>
              </a:tr>
              <a:tr h="435144">
                <a:tc>
                  <a:txBody>
                    <a:bodyPr/>
                    <a:lstStyle/>
                    <a:p>
                      <a:r>
                        <a:rPr lang="nl-NL" dirty="0"/>
                        <a:t>Week 2</a:t>
                      </a:r>
                    </a:p>
                  </a:txBody>
                  <a:tcPr/>
                </a:tc>
                <a:tc>
                  <a:txBody>
                    <a:bodyPr/>
                    <a:lstStyle/>
                    <a:p>
                      <a:r>
                        <a:rPr lang="nl-NL" dirty="0"/>
                        <a:t>14-02-2022</a:t>
                      </a:r>
                    </a:p>
                  </a:txBody>
                  <a:tcPr/>
                </a:tc>
                <a:tc>
                  <a:txBody>
                    <a:bodyPr/>
                    <a:lstStyle/>
                    <a:p>
                      <a:r>
                        <a:rPr lang="nl-NL" dirty="0"/>
                        <a:t>Maatschappelijke opgave – energie en klimaat</a:t>
                      </a:r>
                    </a:p>
                  </a:txBody>
                  <a:tcPr/>
                </a:tc>
                <a:extLst>
                  <a:ext uri="{0D108BD9-81ED-4DB2-BD59-A6C34878D82A}">
                    <a16:rowId xmlns:a16="http://schemas.microsoft.com/office/drawing/2014/main" val="1383078412"/>
                  </a:ext>
                </a:extLst>
              </a:tr>
              <a:tr h="435144">
                <a:tc>
                  <a:txBody>
                    <a:bodyPr/>
                    <a:lstStyle/>
                    <a:p>
                      <a:r>
                        <a:rPr lang="nl-NL" dirty="0"/>
                        <a:t>Week 3</a:t>
                      </a:r>
                    </a:p>
                  </a:txBody>
                  <a:tcPr/>
                </a:tc>
                <a:tc>
                  <a:txBody>
                    <a:bodyPr/>
                    <a:lstStyle/>
                    <a:p>
                      <a:r>
                        <a:rPr lang="nl-NL" dirty="0"/>
                        <a:t>21-02-2022</a:t>
                      </a:r>
                    </a:p>
                  </a:txBody>
                  <a:tcPr/>
                </a:tc>
                <a:tc>
                  <a:txBody>
                    <a:bodyPr/>
                    <a:lstStyle/>
                    <a:p>
                      <a:r>
                        <a:rPr lang="nl-NL" dirty="0"/>
                        <a:t>Maatschappelijke opgave – Biodiversiteit</a:t>
                      </a:r>
                    </a:p>
                  </a:txBody>
                  <a:tcPr/>
                </a:tc>
                <a:extLst>
                  <a:ext uri="{0D108BD9-81ED-4DB2-BD59-A6C34878D82A}">
                    <a16:rowId xmlns:a16="http://schemas.microsoft.com/office/drawing/2014/main" val="777773612"/>
                  </a:ext>
                </a:extLst>
              </a:tr>
              <a:tr h="435144">
                <a:tc>
                  <a:txBody>
                    <a:bodyPr/>
                    <a:lstStyle/>
                    <a:p>
                      <a:r>
                        <a:rPr lang="nl-NL" dirty="0"/>
                        <a:t>Week 4</a:t>
                      </a:r>
                    </a:p>
                  </a:txBody>
                  <a:tcPr/>
                </a:tc>
                <a:tc>
                  <a:txBody>
                    <a:bodyPr/>
                    <a:lstStyle/>
                    <a:p>
                      <a:r>
                        <a:rPr lang="nl-NL" dirty="0"/>
                        <a:t>07-03-2022</a:t>
                      </a:r>
                    </a:p>
                  </a:txBody>
                  <a:tcPr/>
                </a:tc>
                <a:tc>
                  <a:txBody>
                    <a:bodyPr/>
                    <a:lstStyle/>
                    <a:p>
                      <a:r>
                        <a:rPr lang="nl-NL" dirty="0"/>
                        <a:t>Maatschappelijke opgave – Milieu</a:t>
                      </a:r>
                    </a:p>
                  </a:txBody>
                  <a:tcPr/>
                </a:tc>
                <a:extLst>
                  <a:ext uri="{0D108BD9-81ED-4DB2-BD59-A6C34878D82A}">
                    <a16:rowId xmlns:a16="http://schemas.microsoft.com/office/drawing/2014/main" val="89058332"/>
                  </a:ext>
                </a:extLst>
              </a:tr>
              <a:tr h="429183">
                <a:tc>
                  <a:txBody>
                    <a:bodyPr/>
                    <a:lstStyle/>
                    <a:p>
                      <a:r>
                        <a:rPr lang="nl-NL" dirty="0"/>
                        <a:t>Week 5</a:t>
                      </a:r>
                    </a:p>
                  </a:txBody>
                  <a:tcPr/>
                </a:tc>
                <a:tc>
                  <a:txBody>
                    <a:bodyPr/>
                    <a:lstStyle/>
                    <a:p>
                      <a:r>
                        <a:rPr lang="nl-NL" dirty="0"/>
                        <a:t>14-03-2022</a:t>
                      </a:r>
                    </a:p>
                  </a:txBody>
                  <a:tcPr/>
                </a:tc>
                <a:tc>
                  <a:txBody>
                    <a:bodyPr/>
                    <a:lstStyle/>
                    <a:p>
                      <a:r>
                        <a:rPr lang="nl-NL" dirty="0"/>
                        <a:t>Maatschappelijke opgave – Leveringsrisico</a:t>
                      </a:r>
                    </a:p>
                  </a:txBody>
                  <a:tcPr/>
                </a:tc>
                <a:extLst>
                  <a:ext uri="{0D108BD9-81ED-4DB2-BD59-A6C34878D82A}">
                    <a16:rowId xmlns:a16="http://schemas.microsoft.com/office/drawing/2014/main" val="1964330481"/>
                  </a:ext>
                </a:extLst>
              </a:tr>
              <a:tr h="435144">
                <a:tc>
                  <a:txBody>
                    <a:bodyPr/>
                    <a:lstStyle/>
                    <a:p>
                      <a:r>
                        <a:rPr lang="nl-NL" dirty="0"/>
                        <a:t>Week 6</a:t>
                      </a:r>
                    </a:p>
                  </a:txBody>
                  <a:tcPr/>
                </a:tc>
                <a:tc>
                  <a:txBody>
                    <a:bodyPr/>
                    <a:lstStyle/>
                    <a:p>
                      <a:r>
                        <a:rPr lang="nl-NL" dirty="0"/>
                        <a:t>21-03-2022</a:t>
                      </a:r>
                    </a:p>
                  </a:txBody>
                  <a:tcPr/>
                </a:tc>
                <a:tc>
                  <a:txBody>
                    <a:bodyPr/>
                    <a:lstStyle/>
                    <a:p>
                      <a:r>
                        <a:rPr lang="nl-NL" dirty="0"/>
                        <a:t>Maatschappelijke opgave – Het sociale fundament</a:t>
                      </a:r>
                    </a:p>
                  </a:txBody>
                  <a:tcPr/>
                </a:tc>
                <a:extLst>
                  <a:ext uri="{0D108BD9-81ED-4DB2-BD59-A6C34878D82A}">
                    <a16:rowId xmlns:a16="http://schemas.microsoft.com/office/drawing/2014/main" val="3702443490"/>
                  </a:ext>
                </a:extLst>
              </a:tr>
              <a:tr h="435144">
                <a:tc>
                  <a:txBody>
                    <a:bodyPr/>
                    <a:lstStyle/>
                    <a:p>
                      <a:r>
                        <a:rPr lang="nl-NL" dirty="0"/>
                        <a:t>Week 7</a:t>
                      </a:r>
                    </a:p>
                  </a:txBody>
                  <a:tcPr/>
                </a:tc>
                <a:tc>
                  <a:txBody>
                    <a:bodyPr/>
                    <a:lstStyle/>
                    <a:p>
                      <a:r>
                        <a:rPr lang="nl-NL" dirty="0"/>
                        <a:t>28-03-2022</a:t>
                      </a:r>
                    </a:p>
                  </a:txBody>
                  <a:tcPr/>
                </a:tc>
                <a:tc>
                  <a:txBody>
                    <a:bodyPr/>
                    <a:lstStyle/>
                    <a:p>
                      <a:r>
                        <a:rPr lang="nl-NL" dirty="0"/>
                        <a:t>Gedrag en gedragsverandering - 1</a:t>
                      </a:r>
                    </a:p>
                  </a:txBody>
                  <a:tcPr/>
                </a:tc>
                <a:extLst>
                  <a:ext uri="{0D108BD9-81ED-4DB2-BD59-A6C34878D82A}">
                    <a16:rowId xmlns:a16="http://schemas.microsoft.com/office/drawing/2014/main" val="3983666222"/>
                  </a:ext>
                </a:extLst>
              </a:tr>
              <a:tr h="276967">
                <a:tc>
                  <a:txBody>
                    <a:bodyPr/>
                    <a:lstStyle/>
                    <a:p>
                      <a:r>
                        <a:rPr lang="nl-NL" dirty="0"/>
                        <a:t>Week 8</a:t>
                      </a:r>
                    </a:p>
                  </a:txBody>
                  <a:tcPr/>
                </a:tc>
                <a:tc>
                  <a:txBody>
                    <a:bodyPr/>
                    <a:lstStyle/>
                    <a:p>
                      <a:r>
                        <a:rPr lang="nl-NL" dirty="0"/>
                        <a:t>04-04-2022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Gedrag en gedragsverandering - 2</a:t>
                      </a:r>
                    </a:p>
                  </a:txBody>
                  <a:tcPr/>
                </a:tc>
                <a:extLst>
                  <a:ext uri="{0D108BD9-81ED-4DB2-BD59-A6C34878D82A}">
                    <a16:rowId xmlns:a16="http://schemas.microsoft.com/office/drawing/2014/main" val="2792724741"/>
                  </a:ext>
                </a:extLst>
              </a:tr>
              <a:tr h="435144">
                <a:tc>
                  <a:txBody>
                    <a:bodyPr/>
                    <a:lstStyle/>
                    <a:p>
                      <a:r>
                        <a:rPr lang="nl-NL" dirty="0"/>
                        <a:t>Week 9</a:t>
                      </a:r>
                    </a:p>
                  </a:txBody>
                  <a:tcPr/>
                </a:tc>
                <a:tc>
                  <a:txBody>
                    <a:bodyPr/>
                    <a:lstStyle/>
                    <a:p>
                      <a:r>
                        <a:rPr lang="nl-NL" dirty="0"/>
                        <a:t>11-04-2022</a:t>
                      </a:r>
                    </a:p>
                  </a:txBody>
                  <a:tcPr/>
                </a:tc>
                <a:tc>
                  <a:txBody>
                    <a:bodyPr/>
                    <a:lstStyle/>
                    <a:p>
                      <a:r>
                        <a:rPr lang="nl-NL" dirty="0"/>
                        <a:t>Herhaling</a:t>
                      </a:r>
                    </a:p>
                  </a:txBody>
                  <a:tcPr/>
                </a:tc>
                <a:extLst>
                  <a:ext uri="{0D108BD9-81ED-4DB2-BD59-A6C34878D82A}">
                    <a16:rowId xmlns:a16="http://schemas.microsoft.com/office/drawing/2014/main" val="3754803207"/>
                  </a:ext>
                </a:extLst>
              </a:tr>
              <a:tr h="435144">
                <a:tc>
                  <a:txBody>
                    <a:bodyPr/>
                    <a:lstStyle/>
                    <a:p>
                      <a:r>
                        <a:rPr lang="nl-NL" dirty="0"/>
                        <a:t>Week 10</a:t>
                      </a:r>
                    </a:p>
                  </a:txBody>
                  <a:tcPr/>
                </a:tc>
                <a:tc>
                  <a:txBody>
                    <a:bodyPr/>
                    <a:lstStyle/>
                    <a:p>
                      <a:r>
                        <a:rPr lang="nl-NL" dirty="0"/>
                        <a:t>18-04-2022</a:t>
                      </a:r>
                    </a:p>
                  </a:txBody>
                  <a:tcPr/>
                </a:tc>
                <a:tc>
                  <a:txBody>
                    <a:bodyPr/>
                    <a:lstStyle/>
                    <a:p>
                      <a:r>
                        <a:rPr lang="nl-NL" dirty="0"/>
                        <a:t>Kennistoets</a:t>
                      </a:r>
                    </a:p>
                  </a:txBody>
                  <a:tcPr/>
                </a:tc>
                <a:extLst>
                  <a:ext uri="{0D108BD9-81ED-4DB2-BD59-A6C34878D82A}">
                    <a16:rowId xmlns:a16="http://schemas.microsoft.com/office/drawing/2014/main" val="2804274257"/>
                  </a:ext>
                </a:extLst>
              </a:tr>
            </a:tbl>
          </a:graphicData>
        </a:graphic>
      </p:graphicFrame>
    </p:spTree>
    <p:extLst>
      <p:ext uri="{BB962C8B-B14F-4D97-AF65-F5344CB8AC3E}">
        <p14:creationId xmlns:p14="http://schemas.microsoft.com/office/powerpoint/2010/main" val="3195118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907553-9FC1-450F-8FBF-108C484E3D58}"/>
              </a:ext>
            </a:extLst>
          </p:cNvPr>
          <p:cNvSpPr>
            <a:spLocks noGrp="1"/>
          </p:cNvSpPr>
          <p:nvPr>
            <p:ph type="title"/>
          </p:nvPr>
        </p:nvSpPr>
        <p:spPr>
          <a:xfrm>
            <a:off x="371475" y="296863"/>
            <a:ext cx="6705599" cy="1160403"/>
          </a:xfrm>
        </p:spPr>
        <p:txBody>
          <a:bodyPr/>
          <a:lstStyle/>
          <a:p>
            <a:r>
              <a:rPr lang="nl-NL" dirty="0"/>
              <a:t>Les doelen vorige week</a:t>
            </a:r>
          </a:p>
        </p:txBody>
      </p:sp>
      <p:sp>
        <p:nvSpPr>
          <p:cNvPr id="3" name="Tijdelijke aanduiding voor inhoud 2">
            <a:extLst>
              <a:ext uri="{FF2B5EF4-FFF2-40B4-BE49-F238E27FC236}">
                <a16:creationId xmlns:a16="http://schemas.microsoft.com/office/drawing/2014/main" id="{38833FBE-DB9E-48E1-ABF1-26F2FFC15F08}"/>
              </a:ext>
            </a:extLst>
          </p:cNvPr>
          <p:cNvSpPr>
            <a:spLocks noGrp="1"/>
          </p:cNvSpPr>
          <p:nvPr>
            <p:ph idx="1"/>
          </p:nvPr>
        </p:nvSpPr>
        <p:spPr/>
        <p:txBody>
          <a:bodyPr/>
          <a:lstStyle/>
          <a:p>
            <a:pPr marL="285750" indent="-285750">
              <a:buFont typeface="Wingdings" panose="05000000000000000000" pitchFamily="2" charset="2"/>
              <a:buChar char="ü"/>
            </a:pPr>
            <a:r>
              <a:rPr lang="nl-NL" sz="1600" dirty="0"/>
              <a:t>Je weet voor welke maatschappelijke uitdagingen wij staan op het gebied van klimaat en energie</a:t>
            </a:r>
          </a:p>
          <a:p>
            <a:pPr marL="285750" indent="-285750">
              <a:buFont typeface="Wingdings" panose="05000000000000000000" pitchFamily="2" charset="2"/>
              <a:buChar char="ü"/>
            </a:pPr>
            <a:r>
              <a:rPr lang="nl-NL" sz="1600" dirty="0"/>
              <a:t>Je weet wat klimaatadaptatie is en kan hier enkele voorbeelden van benoemen</a:t>
            </a:r>
          </a:p>
          <a:p>
            <a:pPr marL="285750" indent="-285750">
              <a:buFont typeface="Wingdings" panose="05000000000000000000" pitchFamily="2" charset="2"/>
              <a:buChar char="ü"/>
            </a:pPr>
            <a:r>
              <a:rPr lang="nl-NL" sz="1600" dirty="0"/>
              <a:t>Je weet wat de energietransitie is </a:t>
            </a:r>
          </a:p>
          <a:p>
            <a:pPr marL="285750" indent="-285750">
              <a:buFont typeface="Wingdings" panose="05000000000000000000" pitchFamily="2" charset="2"/>
              <a:buChar char="q"/>
            </a:pPr>
            <a:endParaRPr lang="nl-NL" sz="1600" dirty="0"/>
          </a:p>
          <a:p>
            <a:pPr marL="285750" indent="-285750">
              <a:buFont typeface="Wingdings" panose="05000000000000000000" pitchFamily="2" charset="2"/>
              <a:buChar char="q"/>
            </a:pPr>
            <a:endParaRPr lang="nl-NL" sz="1600" dirty="0"/>
          </a:p>
          <a:p>
            <a:pPr marL="0" indent="0">
              <a:buNone/>
            </a:pPr>
            <a:r>
              <a:rPr lang="nl-NL" sz="1600" dirty="0"/>
              <a:t>Succescriteria:</a:t>
            </a:r>
            <a:br>
              <a:rPr lang="nl-NL" sz="1600" dirty="0"/>
            </a:br>
            <a:r>
              <a:rPr lang="nl-NL" sz="1600" dirty="0"/>
              <a:t>Brede kennis van duurzaamheid, biodiversiteit, klimaat en milieu.</a:t>
            </a:r>
          </a:p>
          <a:p>
            <a:pPr marL="0" indent="0">
              <a:buNone/>
            </a:pPr>
            <a:endParaRPr lang="nl-NL" sz="1600" dirty="0"/>
          </a:p>
        </p:txBody>
      </p:sp>
      <p:sp>
        <p:nvSpPr>
          <p:cNvPr id="5" name="Tijdelijke aanduiding voor tekst 4">
            <a:extLst>
              <a:ext uri="{FF2B5EF4-FFF2-40B4-BE49-F238E27FC236}">
                <a16:creationId xmlns:a16="http://schemas.microsoft.com/office/drawing/2014/main" id="{E8DAB0A6-65B3-4691-847E-B77C058E0AAF}"/>
              </a:ext>
            </a:extLst>
          </p:cNvPr>
          <p:cNvSpPr>
            <a:spLocks noGrp="1"/>
          </p:cNvSpPr>
          <p:nvPr>
            <p:ph type="body" sz="quarter" idx="14"/>
          </p:nvPr>
        </p:nvSpPr>
        <p:spPr/>
        <p:txBody>
          <a:bodyPr/>
          <a:lstStyle/>
          <a:p>
            <a:endParaRPr lang="nl-NL"/>
          </a:p>
        </p:txBody>
      </p:sp>
      <p:pic>
        <p:nvPicPr>
          <p:cNvPr id="1026" name="Picture 2" descr="Klimaat - ASN Bank">
            <a:extLst>
              <a:ext uri="{FF2B5EF4-FFF2-40B4-BE49-F238E27FC236}">
                <a16:creationId xmlns:a16="http://schemas.microsoft.com/office/drawing/2014/main" id="{FF7D215E-1EBA-418F-9408-BE04EF40283D}"/>
              </a:ext>
            </a:extLst>
          </p:cNvPr>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rcRect l="-2124" t="-28659" r="-1640" b="-40913"/>
          <a:stretch/>
        </p:blipFill>
        <p:spPr bwMode="auto">
          <a:xfrm>
            <a:off x="6175375" y="49213"/>
            <a:ext cx="60166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795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ED9AA0-C8C7-420C-AC24-8C194C7301FB}"/>
              </a:ext>
            </a:extLst>
          </p:cNvPr>
          <p:cNvSpPr>
            <a:spLocks noGrp="1"/>
          </p:cNvSpPr>
          <p:nvPr>
            <p:ph type="title"/>
          </p:nvPr>
        </p:nvSpPr>
        <p:spPr/>
        <p:txBody>
          <a:bodyPr/>
          <a:lstStyle/>
          <a:p>
            <a:r>
              <a:rPr lang="nl-NL" dirty="0"/>
              <a:t>De vorige keer..</a:t>
            </a:r>
          </a:p>
        </p:txBody>
      </p:sp>
      <p:sp>
        <p:nvSpPr>
          <p:cNvPr id="4" name="Tijdelijke aanduiding voor tekst 3">
            <a:extLst>
              <a:ext uri="{FF2B5EF4-FFF2-40B4-BE49-F238E27FC236}">
                <a16:creationId xmlns:a16="http://schemas.microsoft.com/office/drawing/2014/main" id="{6E66F472-B665-4B00-82AF-B415F055A6B4}"/>
              </a:ext>
            </a:extLst>
          </p:cNvPr>
          <p:cNvSpPr>
            <a:spLocks noGrp="1"/>
          </p:cNvSpPr>
          <p:nvPr>
            <p:ph type="body" sz="half" idx="2"/>
          </p:nvPr>
        </p:nvSpPr>
        <p:spPr/>
        <p:txBody>
          <a:bodyPr/>
          <a:lstStyle/>
          <a:p>
            <a:pPr marL="342900" indent="-342900">
              <a:buFont typeface="Wingdings" panose="05000000000000000000" pitchFamily="2" charset="2"/>
              <a:buChar char="§"/>
            </a:pPr>
            <a:r>
              <a:rPr lang="nl-NL" sz="2400" dirty="0"/>
              <a:t>Maatschappelijke opgave Klimaat, weer of milieu</a:t>
            </a:r>
          </a:p>
          <a:p>
            <a:pPr marL="342900" indent="-342900">
              <a:buFont typeface="Wingdings" panose="05000000000000000000" pitchFamily="2" charset="2"/>
              <a:buChar char="§"/>
            </a:pPr>
            <a:r>
              <a:rPr lang="nl-NL" sz="2400" dirty="0"/>
              <a:t>Klimaatveranderingen</a:t>
            </a:r>
          </a:p>
          <a:p>
            <a:pPr marL="800100" lvl="1" indent="-342900">
              <a:buFont typeface="Wingdings" panose="05000000000000000000" pitchFamily="2" charset="2"/>
              <a:buChar char="§"/>
            </a:pPr>
            <a:r>
              <a:rPr lang="nl-NL" sz="2000" dirty="0"/>
              <a:t>Welke zijn er</a:t>
            </a:r>
          </a:p>
          <a:p>
            <a:pPr marL="800100" lvl="1" indent="-342900">
              <a:buFont typeface="Wingdings" panose="05000000000000000000" pitchFamily="2" charset="2"/>
              <a:buChar char="§"/>
            </a:pPr>
            <a:r>
              <a:rPr lang="nl-NL" sz="2000" dirty="0"/>
              <a:t>Welke zijn er</a:t>
            </a:r>
          </a:p>
          <a:p>
            <a:pPr marL="800100" lvl="1" indent="-342900">
              <a:buFont typeface="Wingdings" panose="05000000000000000000" pitchFamily="2" charset="2"/>
              <a:buChar char="§"/>
            </a:pPr>
            <a:r>
              <a:rPr lang="nl-NL" sz="2000" dirty="0"/>
              <a:t>Wat zijn de effecten</a:t>
            </a:r>
          </a:p>
          <a:p>
            <a:endParaRPr lang="nl-NL" dirty="0"/>
          </a:p>
          <a:p>
            <a:endParaRPr lang="nl-NL" sz="1800" dirty="0"/>
          </a:p>
          <a:p>
            <a:endParaRPr lang="nl-NL" dirty="0"/>
          </a:p>
        </p:txBody>
      </p:sp>
      <p:pic>
        <p:nvPicPr>
          <p:cNvPr id="5" name="Picture 2" descr="Afbeeldingsresultaat voor stedelijke hitte">
            <a:extLst>
              <a:ext uri="{FF2B5EF4-FFF2-40B4-BE49-F238E27FC236}">
                <a16:creationId xmlns:a16="http://schemas.microsoft.com/office/drawing/2014/main" id="{E0446B4B-6451-440F-86C0-BAFE16F342C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722179" y="4838451"/>
            <a:ext cx="4249326" cy="17147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Afbeeldingsresultaat voor stedelijke hitte">
            <a:hlinkClick r:id="rId4"/>
            <a:extLst>
              <a:ext uri="{FF2B5EF4-FFF2-40B4-BE49-F238E27FC236}">
                <a16:creationId xmlns:a16="http://schemas.microsoft.com/office/drawing/2014/main" id="{F1559A5A-558A-455E-BF0A-D65B23A4D0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1317" y="2811966"/>
            <a:ext cx="4400188" cy="20264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Kookboek | Maatschappelijke opgaven">
            <a:extLst>
              <a:ext uri="{FF2B5EF4-FFF2-40B4-BE49-F238E27FC236}">
                <a16:creationId xmlns:a16="http://schemas.microsoft.com/office/drawing/2014/main" id="{BD2B1826-5D9E-4A4D-8FAF-9530544107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695" r="2695"/>
          <a:stretch>
            <a:fillRect/>
          </a:stretch>
        </p:blipFill>
        <p:spPr bwMode="auto">
          <a:xfrm>
            <a:off x="7571317" y="273050"/>
            <a:ext cx="3538021" cy="2447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19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21474183-98BF-4C65-8BFE-83D628B1F272}"/>
              </a:ext>
            </a:extLst>
          </p:cNvPr>
          <p:cNvSpPr>
            <a:spLocks noGrp="1"/>
          </p:cNvSpPr>
          <p:nvPr>
            <p:ph type="title"/>
          </p:nvPr>
        </p:nvSpPr>
        <p:spPr>
          <a:xfrm>
            <a:off x="609601" y="273051"/>
            <a:ext cx="4011084" cy="641350"/>
          </a:xfrm>
        </p:spPr>
        <p:txBody>
          <a:bodyPr/>
          <a:lstStyle/>
          <a:p>
            <a:r>
              <a:rPr lang="nl-NL" dirty="0"/>
              <a:t>Opdracht college/lezing</a:t>
            </a:r>
          </a:p>
        </p:txBody>
      </p:sp>
      <p:graphicFrame>
        <p:nvGraphicFramePr>
          <p:cNvPr id="4" name="Tabel 4">
            <a:extLst>
              <a:ext uri="{FF2B5EF4-FFF2-40B4-BE49-F238E27FC236}">
                <a16:creationId xmlns:a16="http://schemas.microsoft.com/office/drawing/2014/main" id="{BD12444E-9D1E-4A22-8B66-698D843F27FE}"/>
              </a:ext>
            </a:extLst>
          </p:cNvPr>
          <p:cNvGraphicFramePr>
            <a:graphicFrameLocks noGrp="1"/>
          </p:cNvGraphicFramePr>
          <p:nvPr>
            <p:ph idx="1"/>
          </p:nvPr>
        </p:nvGraphicFramePr>
        <p:xfrm>
          <a:off x="4962605" y="645459"/>
          <a:ext cx="7094925" cy="4190688"/>
        </p:xfrm>
        <a:graphic>
          <a:graphicData uri="http://schemas.openxmlformats.org/drawingml/2006/table">
            <a:tbl>
              <a:tblPr firstRow="1" bandRow="1">
                <a:tableStyleId>{073A0DAA-6AF3-43AB-8588-CEC1D06C72B9}</a:tableStyleId>
              </a:tblPr>
              <a:tblGrid>
                <a:gridCol w="1055694">
                  <a:extLst>
                    <a:ext uri="{9D8B030D-6E8A-4147-A177-3AD203B41FA5}">
                      <a16:colId xmlns:a16="http://schemas.microsoft.com/office/drawing/2014/main" val="215076206"/>
                    </a:ext>
                  </a:extLst>
                </a:gridCol>
                <a:gridCol w="1419449">
                  <a:extLst>
                    <a:ext uri="{9D8B030D-6E8A-4147-A177-3AD203B41FA5}">
                      <a16:colId xmlns:a16="http://schemas.microsoft.com/office/drawing/2014/main" val="4110527996"/>
                    </a:ext>
                  </a:extLst>
                </a:gridCol>
                <a:gridCol w="2490096">
                  <a:extLst>
                    <a:ext uri="{9D8B030D-6E8A-4147-A177-3AD203B41FA5}">
                      <a16:colId xmlns:a16="http://schemas.microsoft.com/office/drawing/2014/main" val="3244318652"/>
                    </a:ext>
                  </a:extLst>
                </a:gridCol>
                <a:gridCol w="2129686">
                  <a:extLst>
                    <a:ext uri="{9D8B030D-6E8A-4147-A177-3AD203B41FA5}">
                      <a16:colId xmlns:a16="http://schemas.microsoft.com/office/drawing/2014/main" val="3015070833"/>
                    </a:ext>
                  </a:extLst>
                </a:gridCol>
              </a:tblGrid>
              <a:tr h="698448">
                <a:tc>
                  <a:txBody>
                    <a:bodyPr/>
                    <a:lstStyle/>
                    <a:p>
                      <a:r>
                        <a:rPr lang="nl-NL" dirty="0"/>
                        <a:t>Week</a:t>
                      </a:r>
                    </a:p>
                  </a:txBody>
                  <a:tcPr/>
                </a:tc>
                <a:tc>
                  <a:txBody>
                    <a:bodyPr/>
                    <a:lstStyle/>
                    <a:p>
                      <a:r>
                        <a:rPr lang="nl-NL" dirty="0"/>
                        <a:t>Datum</a:t>
                      </a:r>
                    </a:p>
                  </a:txBody>
                  <a:tcPr/>
                </a:tc>
                <a:tc>
                  <a:txBody>
                    <a:bodyPr/>
                    <a:lstStyle/>
                    <a:p>
                      <a:r>
                        <a:rPr lang="nl-NL" dirty="0"/>
                        <a:t>Onderwerp</a:t>
                      </a:r>
                    </a:p>
                  </a:txBody>
                  <a:tcPr/>
                </a:tc>
                <a:tc>
                  <a:txBody>
                    <a:bodyPr/>
                    <a:lstStyle/>
                    <a:p>
                      <a:r>
                        <a:rPr lang="nl-NL" dirty="0"/>
                        <a:t>Naam</a:t>
                      </a:r>
                    </a:p>
                  </a:txBody>
                  <a:tcPr/>
                </a:tc>
                <a:extLst>
                  <a:ext uri="{0D108BD9-81ED-4DB2-BD59-A6C34878D82A}">
                    <a16:rowId xmlns:a16="http://schemas.microsoft.com/office/drawing/2014/main" val="3350258471"/>
                  </a:ext>
                </a:extLst>
              </a:tr>
              <a:tr h="698448">
                <a:tc>
                  <a:txBody>
                    <a:bodyPr/>
                    <a:lstStyle/>
                    <a:p>
                      <a:r>
                        <a:rPr lang="nl-NL" dirty="0"/>
                        <a:t>3</a:t>
                      </a:r>
                    </a:p>
                  </a:txBody>
                  <a:tcPr/>
                </a:tc>
                <a:tc>
                  <a:txBody>
                    <a:bodyPr/>
                    <a:lstStyle/>
                    <a:p>
                      <a:r>
                        <a:rPr lang="nl-NL" dirty="0"/>
                        <a:t>21-02-2022</a:t>
                      </a:r>
                    </a:p>
                  </a:txBody>
                  <a:tcPr/>
                </a:tc>
                <a:tc>
                  <a:txBody>
                    <a:bodyPr/>
                    <a:lstStyle/>
                    <a:p>
                      <a:r>
                        <a:rPr lang="nl-NL" dirty="0"/>
                        <a:t>Gedrag t.a.v. </a:t>
                      </a:r>
                      <a:r>
                        <a:rPr lang="nl-NL"/>
                        <a:t>klimaat</a:t>
                      </a:r>
                      <a:endParaRPr lang="nl-NL" dirty="0"/>
                    </a:p>
                    <a:p>
                      <a:r>
                        <a:rPr lang="nl-NL" dirty="0"/>
                        <a:t>Effect van groen</a:t>
                      </a:r>
                    </a:p>
                  </a:txBody>
                  <a:tcPr/>
                </a:tc>
                <a:tc>
                  <a:txBody>
                    <a:bodyPr/>
                    <a:lstStyle/>
                    <a:p>
                      <a:r>
                        <a:rPr lang="nl-NL" dirty="0"/>
                        <a:t>Thijs</a:t>
                      </a:r>
                    </a:p>
                    <a:p>
                      <a:r>
                        <a:rPr lang="nl-NL" dirty="0"/>
                        <a:t>Max</a:t>
                      </a:r>
                    </a:p>
                  </a:txBody>
                  <a:tcPr/>
                </a:tc>
                <a:extLst>
                  <a:ext uri="{0D108BD9-81ED-4DB2-BD59-A6C34878D82A}">
                    <a16:rowId xmlns:a16="http://schemas.microsoft.com/office/drawing/2014/main" val="4034803431"/>
                  </a:ext>
                </a:extLst>
              </a:tr>
              <a:tr h="698448">
                <a:tc>
                  <a:txBody>
                    <a:bodyPr/>
                    <a:lstStyle/>
                    <a:p>
                      <a:r>
                        <a:rPr lang="nl-NL" dirty="0"/>
                        <a:t>4</a:t>
                      </a:r>
                    </a:p>
                  </a:txBody>
                  <a:tcPr/>
                </a:tc>
                <a:tc>
                  <a:txBody>
                    <a:bodyPr/>
                    <a:lstStyle/>
                    <a:p>
                      <a:r>
                        <a:rPr lang="nl-NL" dirty="0"/>
                        <a:t>07-03-2022</a:t>
                      </a:r>
                    </a:p>
                  </a:txBody>
                  <a:tcPr/>
                </a:tc>
                <a:tc>
                  <a:txBody>
                    <a:bodyPr/>
                    <a:lstStyle/>
                    <a:p>
                      <a:r>
                        <a:rPr lang="nl-NL" dirty="0"/>
                        <a:t>Deelmaatschappij</a:t>
                      </a:r>
                    </a:p>
                    <a:p>
                      <a:r>
                        <a:rPr lang="nl-NL" dirty="0"/>
                        <a:t>De leefbare toekomst</a:t>
                      </a:r>
                    </a:p>
                  </a:txBody>
                  <a:tcPr/>
                </a:tc>
                <a:tc>
                  <a:txBody>
                    <a:bodyPr/>
                    <a:lstStyle/>
                    <a:p>
                      <a:r>
                        <a:rPr lang="nl-NL" dirty="0"/>
                        <a:t>Soumeiya</a:t>
                      </a:r>
                    </a:p>
                    <a:p>
                      <a:r>
                        <a:rPr lang="nl-NL" dirty="0"/>
                        <a:t>Mika</a:t>
                      </a:r>
                    </a:p>
                  </a:txBody>
                  <a:tcPr/>
                </a:tc>
                <a:extLst>
                  <a:ext uri="{0D108BD9-81ED-4DB2-BD59-A6C34878D82A}">
                    <a16:rowId xmlns:a16="http://schemas.microsoft.com/office/drawing/2014/main" val="3929394451"/>
                  </a:ext>
                </a:extLst>
              </a:tr>
              <a:tr h="698448">
                <a:tc>
                  <a:txBody>
                    <a:bodyPr/>
                    <a:lstStyle/>
                    <a:p>
                      <a:r>
                        <a:rPr lang="nl-NL" dirty="0"/>
                        <a:t>5</a:t>
                      </a:r>
                    </a:p>
                  </a:txBody>
                  <a:tcPr/>
                </a:tc>
                <a:tc>
                  <a:txBody>
                    <a:bodyPr/>
                    <a:lstStyle/>
                    <a:p>
                      <a:r>
                        <a:rPr lang="nl-NL" dirty="0"/>
                        <a:t>14-03-2022</a:t>
                      </a:r>
                    </a:p>
                  </a:txBody>
                  <a:tcPr/>
                </a:tc>
                <a:tc>
                  <a:txBody>
                    <a:bodyPr/>
                    <a:lstStyle/>
                    <a:p>
                      <a:r>
                        <a:rPr lang="nl-NL" dirty="0"/>
                        <a:t>Vlees &amp; vis</a:t>
                      </a:r>
                    </a:p>
                    <a:p>
                      <a:r>
                        <a:rPr lang="nl-NL" dirty="0"/>
                        <a:t>Kleding</a:t>
                      </a:r>
                    </a:p>
                  </a:txBody>
                  <a:tcPr/>
                </a:tc>
                <a:tc>
                  <a:txBody>
                    <a:bodyPr/>
                    <a:lstStyle/>
                    <a:p>
                      <a:r>
                        <a:rPr lang="nl-NL" dirty="0"/>
                        <a:t>Amber</a:t>
                      </a:r>
                    </a:p>
                    <a:p>
                      <a:r>
                        <a:rPr lang="nl-NL" dirty="0"/>
                        <a:t>Stan</a:t>
                      </a:r>
                    </a:p>
                  </a:txBody>
                  <a:tcPr/>
                </a:tc>
                <a:extLst>
                  <a:ext uri="{0D108BD9-81ED-4DB2-BD59-A6C34878D82A}">
                    <a16:rowId xmlns:a16="http://schemas.microsoft.com/office/drawing/2014/main" val="406349844"/>
                  </a:ext>
                </a:extLst>
              </a:tr>
              <a:tr h="698448">
                <a:tc>
                  <a:txBody>
                    <a:bodyPr/>
                    <a:lstStyle/>
                    <a:p>
                      <a:r>
                        <a:rPr lang="nl-NL" dirty="0"/>
                        <a:t>6</a:t>
                      </a:r>
                    </a:p>
                  </a:txBody>
                  <a:tcPr/>
                </a:tc>
                <a:tc>
                  <a:txBody>
                    <a:bodyPr/>
                    <a:lstStyle/>
                    <a:p>
                      <a:r>
                        <a:rPr lang="nl-NL" dirty="0"/>
                        <a:t>21-03-2022</a:t>
                      </a:r>
                    </a:p>
                  </a:txBody>
                  <a:tcPr/>
                </a:tc>
                <a:tc>
                  <a:txBody>
                    <a:bodyPr/>
                    <a:lstStyle/>
                    <a:p>
                      <a:r>
                        <a:rPr lang="nl-NL" dirty="0"/>
                        <a:t>Boomhuis</a:t>
                      </a:r>
                    </a:p>
                    <a:p>
                      <a:r>
                        <a:rPr lang="nl-NL" dirty="0"/>
                        <a:t>Plastic soep</a:t>
                      </a:r>
                    </a:p>
                  </a:txBody>
                  <a:tcPr/>
                </a:tc>
                <a:tc>
                  <a:txBody>
                    <a:bodyPr/>
                    <a:lstStyle/>
                    <a:p>
                      <a:r>
                        <a:rPr lang="nl-NL" dirty="0"/>
                        <a:t>Femke</a:t>
                      </a:r>
                    </a:p>
                    <a:p>
                      <a:r>
                        <a:rPr lang="nl-NL" dirty="0"/>
                        <a:t>Merijn</a:t>
                      </a:r>
                    </a:p>
                  </a:txBody>
                  <a:tcPr/>
                </a:tc>
                <a:extLst>
                  <a:ext uri="{0D108BD9-81ED-4DB2-BD59-A6C34878D82A}">
                    <a16:rowId xmlns:a16="http://schemas.microsoft.com/office/drawing/2014/main" val="3576804360"/>
                  </a:ext>
                </a:extLst>
              </a:tr>
              <a:tr h="698448">
                <a:tc>
                  <a:txBody>
                    <a:bodyPr/>
                    <a:lstStyle/>
                    <a:p>
                      <a:r>
                        <a:rPr lang="nl-NL" dirty="0"/>
                        <a:t>7</a:t>
                      </a:r>
                    </a:p>
                  </a:txBody>
                  <a:tcPr/>
                </a:tc>
                <a:tc>
                  <a:txBody>
                    <a:bodyPr/>
                    <a:lstStyle/>
                    <a:p>
                      <a:r>
                        <a:rPr lang="nl-NL" dirty="0"/>
                        <a:t>28-03-2022</a:t>
                      </a:r>
                    </a:p>
                  </a:txBody>
                  <a:tcPr/>
                </a:tc>
                <a:tc>
                  <a:txBody>
                    <a:bodyPr/>
                    <a:lstStyle/>
                    <a:p>
                      <a:r>
                        <a:rPr lang="nl-NL" dirty="0"/>
                        <a:t>Cosmetica</a:t>
                      </a:r>
                    </a:p>
                    <a:p>
                      <a:r>
                        <a:rPr lang="nl-NL" dirty="0"/>
                        <a:t>Auto</a:t>
                      </a:r>
                    </a:p>
                  </a:txBody>
                  <a:tcPr/>
                </a:tc>
                <a:tc>
                  <a:txBody>
                    <a:bodyPr/>
                    <a:lstStyle/>
                    <a:p>
                      <a:r>
                        <a:rPr lang="nl-NL" dirty="0" err="1"/>
                        <a:t>Anne-sophie</a:t>
                      </a:r>
                      <a:endParaRPr lang="nl-NL" dirty="0"/>
                    </a:p>
                    <a:p>
                      <a:r>
                        <a:rPr lang="nl-NL" dirty="0"/>
                        <a:t>Floris</a:t>
                      </a:r>
                    </a:p>
                  </a:txBody>
                  <a:tcPr/>
                </a:tc>
                <a:extLst>
                  <a:ext uri="{0D108BD9-81ED-4DB2-BD59-A6C34878D82A}">
                    <a16:rowId xmlns:a16="http://schemas.microsoft.com/office/drawing/2014/main" val="877385920"/>
                  </a:ext>
                </a:extLst>
              </a:tr>
            </a:tbl>
          </a:graphicData>
        </a:graphic>
      </p:graphicFrame>
      <p:pic>
        <p:nvPicPr>
          <p:cNvPr id="5" name="Afbeelding 4">
            <a:extLst>
              <a:ext uri="{FF2B5EF4-FFF2-40B4-BE49-F238E27FC236}">
                <a16:creationId xmlns:a16="http://schemas.microsoft.com/office/drawing/2014/main" id="{804D7425-750C-4882-A810-2115EAC58CC2}"/>
              </a:ext>
            </a:extLst>
          </p:cNvPr>
          <p:cNvPicPr>
            <a:picLocks noChangeAspect="1"/>
          </p:cNvPicPr>
          <p:nvPr/>
        </p:nvPicPr>
        <p:blipFill>
          <a:blip r:embed="rId2"/>
          <a:stretch>
            <a:fillRect/>
          </a:stretch>
        </p:blipFill>
        <p:spPr>
          <a:xfrm>
            <a:off x="96720" y="4020329"/>
            <a:ext cx="4694925" cy="2742114"/>
          </a:xfrm>
          <a:prstGeom prst="rect">
            <a:avLst/>
          </a:prstGeom>
        </p:spPr>
      </p:pic>
      <p:sp>
        <p:nvSpPr>
          <p:cNvPr id="7" name="Tekstvak 6">
            <a:extLst>
              <a:ext uri="{FF2B5EF4-FFF2-40B4-BE49-F238E27FC236}">
                <a16:creationId xmlns:a16="http://schemas.microsoft.com/office/drawing/2014/main" id="{B1FB6489-8819-4274-8408-76BBA6B99779}"/>
              </a:ext>
            </a:extLst>
          </p:cNvPr>
          <p:cNvSpPr txBox="1"/>
          <p:nvPr/>
        </p:nvSpPr>
        <p:spPr>
          <a:xfrm>
            <a:off x="609601" y="1219200"/>
            <a:ext cx="4011084" cy="646331"/>
          </a:xfrm>
          <a:prstGeom prst="rect">
            <a:avLst/>
          </a:prstGeom>
          <a:noFill/>
        </p:spPr>
        <p:txBody>
          <a:bodyPr wrap="square">
            <a:spAutoFit/>
          </a:bodyPr>
          <a:lstStyle/>
          <a:p>
            <a:r>
              <a:rPr lang="nl-NL" dirty="0"/>
              <a:t>Bedenk een onderwerp om over te presenteren.</a:t>
            </a:r>
          </a:p>
        </p:txBody>
      </p:sp>
    </p:spTree>
    <p:extLst>
      <p:ext uri="{BB962C8B-B14F-4D97-AF65-F5344CB8AC3E}">
        <p14:creationId xmlns:p14="http://schemas.microsoft.com/office/powerpoint/2010/main" val="244528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907553-9FC1-450F-8FBF-108C484E3D58}"/>
              </a:ext>
            </a:extLst>
          </p:cNvPr>
          <p:cNvSpPr>
            <a:spLocks noGrp="1"/>
          </p:cNvSpPr>
          <p:nvPr>
            <p:ph type="title"/>
          </p:nvPr>
        </p:nvSpPr>
        <p:spPr/>
        <p:txBody>
          <a:bodyPr/>
          <a:lstStyle/>
          <a:p>
            <a:r>
              <a:rPr lang="nl-NL" dirty="0"/>
              <a:t>Les doelen</a:t>
            </a:r>
          </a:p>
        </p:txBody>
      </p:sp>
      <p:sp>
        <p:nvSpPr>
          <p:cNvPr id="3" name="Tijdelijke aanduiding voor inhoud 2">
            <a:extLst>
              <a:ext uri="{FF2B5EF4-FFF2-40B4-BE49-F238E27FC236}">
                <a16:creationId xmlns:a16="http://schemas.microsoft.com/office/drawing/2014/main" id="{38833FBE-DB9E-48E1-ABF1-26F2FFC15F08}"/>
              </a:ext>
            </a:extLst>
          </p:cNvPr>
          <p:cNvSpPr>
            <a:spLocks noGrp="1"/>
          </p:cNvSpPr>
          <p:nvPr>
            <p:ph idx="1"/>
          </p:nvPr>
        </p:nvSpPr>
        <p:spPr/>
        <p:txBody>
          <a:bodyPr/>
          <a:lstStyle/>
          <a:p>
            <a:pPr marL="285750" indent="-285750">
              <a:buFont typeface="Wingdings" panose="05000000000000000000" pitchFamily="2" charset="2"/>
              <a:buChar char="q"/>
            </a:pPr>
            <a:r>
              <a:rPr lang="nl-NL" sz="1600" dirty="0"/>
              <a:t>Je weet voor welke maatschappelijke uitdagingen wij staan op het gebied van biodiversiteit</a:t>
            </a:r>
          </a:p>
          <a:p>
            <a:pPr marL="285750" indent="-285750">
              <a:buFont typeface="Wingdings" panose="05000000000000000000" pitchFamily="2" charset="2"/>
              <a:buChar char="q"/>
            </a:pPr>
            <a:r>
              <a:rPr lang="nl-NL" sz="1600" dirty="0"/>
              <a:t>Je weet wat biodiversiteit is </a:t>
            </a:r>
          </a:p>
          <a:p>
            <a:pPr marL="285750" indent="-285750">
              <a:buFont typeface="Wingdings" panose="05000000000000000000" pitchFamily="2" charset="2"/>
              <a:buChar char="q"/>
            </a:pPr>
            <a:r>
              <a:rPr lang="nl-NL" sz="1600" dirty="0"/>
              <a:t>Je weet wat de gevolgen van biodiversiteit verlies is</a:t>
            </a:r>
          </a:p>
          <a:p>
            <a:pPr marL="285750" indent="-285750">
              <a:buFont typeface="Wingdings" panose="05000000000000000000" pitchFamily="2" charset="2"/>
              <a:buChar char="q"/>
            </a:pPr>
            <a:r>
              <a:rPr lang="nl-NL" sz="1600" dirty="0"/>
              <a:t>Je weet wat een exoot is en wat de invloeden hiervan kunnen zijn</a:t>
            </a:r>
          </a:p>
          <a:p>
            <a:pPr marL="285750" indent="-285750">
              <a:buFont typeface="Wingdings" panose="05000000000000000000" pitchFamily="2" charset="2"/>
              <a:buChar char="q"/>
            </a:pPr>
            <a:r>
              <a:rPr lang="nl-NL" sz="1600" dirty="0"/>
              <a:t>Je weet wat </a:t>
            </a:r>
            <a:r>
              <a:rPr lang="nl-NL" sz="1600" dirty="0" err="1"/>
              <a:t>natuurinclusief</a:t>
            </a:r>
            <a:r>
              <a:rPr lang="nl-NL" sz="1600" dirty="0"/>
              <a:t> is en kan hier enkele voorbeelden van noemen</a:t>
            </a:r>
          </a:p>
          <a:p>
            <a:pPr marL="285750" indent="-285750">
              <a:buFont typeface="Wingdings" panose="05000000000000000000" pitchFamily="2" charset="2"/>
              <a:buChar char="q"/>
            </a:pPr>
            <a:r>
              <a:rPr lang="nl-NL" sz="1600" dirty="0"/>
              <a:t>Je weet hoe je in jou omgeving een simpele aanpassing kan doe om de biodiversiteit te beïnvloeden</a:t>
            </a:r>
          </a:p>
          <a:p>
            <a:pPr marL="285750" indent="-285750">
              <a:buFont typeface="Wingdings" panose="05000000000000000000" pitchFamily="2" charset="2"/>
              <a:buChar char="q"/>
            </a:pPr>
            <a:endParaRPr lang="nl-NL" sz="1600" dirty="0"/>
          </a:p>
          <a:p>
            <a:pPr marL="285750" indent="-285750">
              <a:buFont typeface="Wingdings" panose="05000000000000000000" pitchFamily="2" charset="2"/>
              <a:buChar char="q"/>
            </a:pPr>
            <a:endParaRPr lang="nl-NL" sz="1600" dirty="0"/>
          </a:p>
          <a:p>
            <a:pPr marL="0" indent="0">
              <a:buNone/>
            </a:pPr>
            <a:r>
              <a:rPr lang="nl-NL" sz="1600" dirty="0"/>
              <a:t>Succescriteria:</a:t>
            </a:r>
            <a:br>
              <a:rPr lang="nl-NL" sz="1600" dirty="0"/>
            </a:br>
            <a:r>
              <a:rPr lang="nl-NL" sz="1600" dirty="0"/>
              <a:t>Brede kennis van duurzaamheid, biodiversiteit, klimaat en milieu.</a:t>
            </a:r>
          </a:p>
          <a:p>
            <a:pPr marL="0" indent="0">
              <a:buNone/>
            </a:pPr>
            <a:endParaRPr lang="nl-NL" sz="1600" dirty="0"/>
          </a:p>
        </p:txBody>
      </p:sp>
      <p:sp>
        <p:nvSpPr>
          <p:cNvPr id="5" name="Tijdelijke aanduiding voor tekst 4">
            <a:extLst>
              <a:ext uri="{FF2B5EF4-FFF2-40B4-BE49-F238E27FC236}">
                <a16:creationId xmlns:a16="http://schemas.microsoft.com/office/drawing/2014/main" id="{E8DAB0A6-65B3-4691-847E-B77C058E0AAF}"/>
              </a:ext>
            </a:extLst>
          </p:cNvPr>
          <p:cNvSpPr>
            <a:spLocks noGrp="1"/>
          </p:cNvSpPr>
          <p:nvPr>
            <p:ph type="body" sz="quarter" idx="14"/>
          </p:nvPr>
        </p:nvSpPr>
        <p:spPr/>
        <p:txBody>
          <a:bodyPr/>
          <a:lstStyle/>
          <a:p>
            <a:endParaRPr lang="nl-NL"/>
          </a:p>
        </p:txBody>
      </p:sp>
      <p:pic>
        <p:nvPicPr>
          <p:cNvPr id="1028" name="Picture 4" descr="Europeaan erg bezorgd om verlies biodiversiteit | VILT vzw">
            <a:extLst>
              <a:ext uri="{FF2B5EF4-FFF2-40B4-BE49-F238E27FC236}">
                <a16:creationId xmlns:a16="http://schemas.microsoft.com/office/drawing/2014/main" id="{9831363E-F99B-45E1-877A-449A0CD3E21C}"/>
              </a:ext>
            </a:extLst>
          </p:cNvPr>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rcRect l="14077" t="-32500" r="26463" b="-44004"/>
          <a:stretch/>
        </p:blipFill>
        <p:spPr bwMode="auto">
          <a:xfrm>
            <a:off x="6175378" y="152400"/>
            <a:ext cx="601662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4061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5C371-5091-4FA9-BCC0-16DF3B0B5BD6}"/>
              </a:ext>
            </a:extLst>
          </p:cNvPr>
          <p:cNvSpPr>
            <a:spLocks noGrp="1"/>
          </p:cNvSpPr>
          <p:nvPr>
            <p:ph type="title"/>
          </p:nvPr>
        </p:nvSpPr>
        <p:spPr>
          <a:xfrm>
            <a:off x="609601" y="273050"/>
            <a:ext cx="8571344" cy="789132"/>
          </a:xfrm>
        </p:spPr>
        <p:txBody>
          <a:bodyPr/>
          <a:lstStyle/>
          <a:p>
            <a:r>
              <a:rPr lang="nl-NL" sz="3200" dirty="0"/>
              <a:t>Een kort overzicht van de onderwerpen</a:t>
            </a:r>
            <a:endParaRPr lang="nl-NL" sz="2400" dirty="0"/>
          </a:p>
        </p:txBody>
      </p:sp>
      <p:sp>
        <p:nvSpPr>
          <p:cNvPr id="4" name="Tijdelijke aanduiding voor tekst 3">
            <a:extLst>
              <a:ext uri="{FF2B5EF4-FFF2-40B4-BE49-F238E27FC236}">
                <a16:creationId xmlns:a16="http://schemas.microsoft.com/office/drawing/2014/main" id="{4B2C54DD-61B9-44ED-B171-7CE0DEF454A1}"/>
              </a:ext>
            </a:extLst>
          </p:cNvPr>
          <p:cNvSpPr>
            <a:spLocks noGrp="1"/>
          </p:cNvSpPr>
          <p:nvPr>
            <p:ph type="body" sz="half" idx="2"/>
          </p:nvPr>
        </p:nvSpPr>
        <p:spPr/>
        <p:txBody>
          <a:bodyPr/>
          <a:lstStyle/>
          <a:p>
            <a:pPr marL="285750" indent="-285750">
              <a:buFontTx/>
              <a:buChar char="-"/>
            </a:pPr>
            <a:r>
              <a:rPr lang="nl-NL" sz="1800" b="1" dirty="0">
                <a:latin typeface="+mn-lt"/>
              </a:rPr>
              <a:t>Ecosystemen</a:t>
            </a:r>
          </a:p>
          <a:p>
            <a:pPr marL="742950" lvl="1" indent="-285750">
              <a:buFontTx/>
              <a:buChar char="-"/>
            </a:pPr>
            <a:r>
              <a:rPr lang="nl-NL" sz="1600" dirty="0"/>
              <a:t>Macroklimaat</a:t>
            </a:r>
          </a:p>
          <a:p>
            <a:pPr marL="742950" lvl="1" indent="-285750">
              <a:buFontTx/>
              <a:buChar char="-"/>
            </a:pPr>
            <a:r>
              <a:rPr lang="nl-NL" sz="1600" dirty="0"/>
              <a:t>Microklimaat</a:t>
            </a:r>
          </a:p>
          <a:p>
            <a:pPr marL="742950" lvl="1" indent="-285750">
              <a:buFontTx/>
              <a:buChar char="-"/>
            </a:pPr>
            <a:r>
              <a:rPr lang="nl-NL" sz="1600" dirty="0"/>
              <a:t>Energiestromen</a:t>
            </a:r>
          </a:p>
          <a:p>
            <a:pPr marL="285750" indent="-285750">
              <a:buFontTx/>
              <a:buChar char="-"/>
            </a:pPr>
            <a:r>
              <a:rPr lang="nl-NL" sz="1800" b="1" dirty="0">
                <a:latin typeface="+mn-lt"/>
              </a:rPr>
              <a:t>Biodiversiteit</a:t>
            </a:r>
          </a:p>
          <a:p>
            <a:pPr marL="742950" lvl="1" indent="-285750">
              <a:buFontTx/>
              <a:buChar char="-"/>
            </a:pPr>
            <a:r>
              <a:rPr lang="nl-NL" sz="1600" dirty="0"/>
              <a:t>Populaties</a:t>
            </a:r>
          </a:p>
          <a:p>
            <a:pPr marL="742950" lvl="1" indent="-285750">
              <a:buFontTx/>
              <a:buChar char="-"/>
            </a:pPr>
            <a:r>
              <a:rPr lang="nl-NL" sz="1600" dirty="0"/>
              <a:t>Biodiversiteitsverlies</a:t>
            </a:r>
          </a:p>
          <a:p>
            <a:pPr marL="285750" indent="-285750">
              <a:buFontTx/>
              <a:buChar char="-"/>
            </a:pPr>
            <a:r>
              <a:rPr lang="nl-NL" sz="1800" b="1" dirty="0" err="1">
                <a:latin typeface="+mn-lt"/>
              </a:rPr>
              <a:t>Natuurinclusief</a:t>
            </a:r>
            <a:endParaRPr lang="nl-NL" sz="1800" b="1" dirty="0">
              <a:latin typeface="+mn-lt"/>
            </a:endParaRPr>
          </a:p>
        </p:txBody>
      </p:sp>
      <p:pic>
        <p:nvPicPr>
          <p:cNvPr id="1030" name="Picture 6" descr="Het contentmarketing-ecosysteem verandert | MarketingTribune  Contentmarketing">
            <a:extLst>
              <a:ext uri="{FF2B5EF4-FFF2-40B4-BE49-F238E27FC236}">
                <a16:creationId xmlns:a16="http://schemas.microsoft.com/office/drawing/2014/main" id="{3C872A37-A765-4A46-BB56-FC7078EAFD0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67263" y="1275750"/>
            <a:ext cx="6815137" cy="3847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685605"/>
      </p:ext>
    </p:extLst>
  </p:cSld>
  <p:clrMapOvr>
    <a:masterClrMapping/>
  </p:clrMapOvr>
</p:sld>
</file>

<file path=ppt/theme/theme1.xml><?xml version="1.0" encoding="utf-8"?>
<a:theme xmlns:a="http://schemas.openxmlformats.org/drawingml/2006/main" name="ThemaYuverta">
  <a:themeElements>
    <a:clrScheme name="Yuverta">
      <a:dk1>
        <a:srgbClr val="000644"/>
      </a:dk1>
      <a:lt1>
        <a:sysClr val="window" lastClr="FFFFFF"/>
      </a:lt1>
      <a:dk2>
        <a:srgbClr val="000644"/>
      </a:dk2>
      <a:lt2>
        <a:srgbClr val="FFFFFF"/>
      </a:lt2>
      <a:accent1>
        <a:srgbClr val="A7FF00"/>
      </a:accent1>
      <a:accent2>
        <a:srgbClr val="000644"/>
      </a:accent2>
      <a:accent3>
        <a:srgbClr val="B1B8B8"/>
      </a:accent3>
      <a:accent4>
        <a:srgbClr val="B8A1FF"/>
      </a:accent4>
      <a:accent5>
        <a:srgbClr val="FF2F00"/>
      </a:accent5>
      <a:accent6>
        <a:srgbClr val="7CCBFF"/>
      </a:accent6>
      <a:hlink>
        <a:srgbClr val="B1B8B8"/>
      </a:hlink>
      <a:folHlink>
        <a:srgbClr val="B1B8B8"/>
      </a:folHlink>
    </a:clrScheme>
    <a:fontScheme name="Yuvert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aYuverta" id="{B251AC54-B592-45DF-B25C-7F63AC86D450}" vid="{0FDDE2D5-CE31-4D14-A74D-A23786F7CAC9}"/>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TotalTime>
  <Words>1963</Words>
  <Application>Microsoft Office PowerPoint</Application>
  <PresentationFormat>Breedbeeld</PresentationFormat>
  <Paragraphs>252</Paragraphs>
  <Slides>28</Slides>
  <Notes>12</Notes>
  <HiddenSlides>0</HiddenSlides>
  <MMClips>1</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28</vt:i4>
      </vt:variant>
    </vt:vector>
  </HeadingPairs>
  <TitlesOfParts>
    <vt:vector size="38" baseType="lpstr">
      <vt:lpstr>Arial</vt:lpstr>
      <vt:lpstr>Arial Black</vt:lpstr>
      <vt:lpstr>Calibri</vt:lpstr>
      <vt:lpstr>Lato</vt:lpstr>
      <vt:lpstr>RijksOverheidSans</vt:lpstr>
      <vt:lpstr>Tahoma</vt:lpstr>
      <vt:lpstr>Verdana</vt:lpstr>
      <vt:lpstr>vpro_vesta</vt:lpstr>
      <vt:lpstr>Wingdings</vt:lpstr>
      <vt:lpstr>ThemaYuverta</vt:lpstr>
      <vt:lpstr>Circulaire economie</vt:lpstr>
      <vt:lpstr>PowerPoint-presentatie</vt:lpstr>
      <vt:lpstr>Vandaag </vt:lpstr>
      <vt:lpstr>Week planning</vt:lpstr>
      <vt:lpstr>Les doelen vorige week</vt:lpstr>
      <vt:lpstr>De vorige keer..</vt:lpstr>
      <vt:lpstr>Opdracht college/lezing</vt:lpstr>
      <vt:lpstr>Les doelen</vt:lpstr>
      <vt:lpstr>Een kort overzicht van de onderwerpen</vt:lpstr>
      <vt:lpstr>Ecosystemen</vt:lpstr>
      <vt:lpstr>Ecosysteem</vt:lpstr>
      <vt:lpstr>Macro-ecosysteem</vt:lpstr>
      <vt:lpstr>Micro-ecosysteem</vt:lpstr>
      <vt:lpstr>Energiestromen</vt:lpstr>
      <vt:lpstr>Biodiversiteit</vt:lpstr>
      <vt:lpstr>PowerPoint-presentatie</vt:lpstr>
      <vt:lpstr>Voedselsystemen in de natuur</vt:lpstr>
      <vt:lpstr>Wat gebeurd er als de populatie rupsen kleiner wordt?  </vt:lpstr>
      <vt:lpstr>PowerPoint-presentatie</vt:lpstr>
      <vt:lpstr>PowerPoint-presentatie</vt:lpstr>
      <vt:lpstr>Biodiversiteitsverlies</vt:lpstr>
      <vt:lpstr>Effect van het wegvallen van grote roofdieren</vt:lpstr>
      <vt:lpstr>Opdracht</vt:lpstr>
      <vt:lpstr>Natuur inclusief</vt:lpstr>
      <vt:lpstr>Natuurinclusieve voorbeelden</vt:lpstr>
      <vt:lpstr>Opdracht</vt:lpstr>
      <vt:lpstr>Opdracht</vt:lpstr>
      <vt:lpstr>Les doelen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Circulaire economie</dc:title>
  <dc:creator>Gerjan de Ruiter</dc:creator>
  <cp:lastModifiedBy>Gerjan Ruiter</cp:lastModifiedBy>
  <cp:revision>1</cp:revision>
  <dcterms:created xsi:type="dcterms:W3CDTF">2022-02-21T08:21:58Z</dcterms:created>
  <dcterms:modified xsi:type="dcterms:W3CDTF">2022-02-21T11:02:14Z</dcterms:modified>
</cp:coreProperties>
</file>